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  <p:sldMasterId id="214748394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0" r:id="rId5"/>
    <p:sldId id="266" r:id="rId6"/>
    <p:sldId id="259" r:id="rId7"/>
    <p:sldId id="258" r:id="rId8"/>
    <p:sldId id="261" r:id="rId9"/>
    <p:sldId id="262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099300" cy="10234613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1990" userDrawn="1">
          <p15:clr>
            <a:srgbClr val="A4A3A4"/>
          </p15:clr>
        </p15:guide>
        <p15:guide id="22" orient="horz" pos="212" userDrawn="1">
          <p15:clr>
            <a:srgbClr val="A4A3A4"/>
          </p15:clr>
        </p15:guide>
        <p15:guide id="23" orient="horz" pos="651" userDrawn="1">
          <p15:clr>
            <a:srgbClr val="A4A3A4"/>
          </p15:clr>
        </p15:guide>
        <p15:guide id="30" pos="2936">
          <p15:clr>
            <a:srgbClr val="A4A3A4"/>
          </p15:clr>
        </p15:guide>
        <p15:guide id="32" pos="3741" userDrawn="1">
          <p15:clr>
            <a:srgbClr val="A4A3A4"/>
          </p15:clr>
        </p15:guide>
        <p15:guide id="33" pos="3855" userDrawn="1">
          <p15:clr>
            <a:srgbClr val="A4A3A4"/>
          </p15:clr>
        </p15:guide>
        <p15:guide id="37" pos="5580" userDrawn="1">
          <p15:clr>
            <a:srgbClr val="A4A3A4"/>
          </p15:clr>
        </p15:guide>
        <p15:guide id="38" pos="182" userDrawn="1">
          <p15:clr>
            <a:srgbClr val="A4A3A4"/>
          </p15:clr>
        </p15:guide>
        <p15:guide id="39" pos="986" userDrawn="1">
          <p15:clr>
            <a:srgbClr val="A4A3A4"/>
          </p15:clr>
        </p15:guide>
        <p15:guide id="40" pos="249" userDrawn="1">
          <p15:clr>
            <a:srgbClr val="A4A3A4"/>
          </p15:clr>
        </p15:guide>
        <p15:guide id="41" pos="5516" userDrawn="1">
          <p15:clr>
            <a:srgbClr val="A4A3A4"/>
          </p15:clr>
        </p15:guide>
        <p15:guide id="42" pos="4773" userDrawn="1">
          <p15:clr>
            <a:srgbClr val="A4A3A4"/>
          </p15:clr>
        </p15:guide>
        <p15:guide id="48" pos="2823" userDrawn="1">
          <p15:clr>
            <a:srgbClr val="A4A3A4"/>
          </p15:clr>
        </p15:guide>
        <p15:guide id="49" pos="1904" userDrawn="1">
          <p15:clr>
            <a:srgbClr val="A4A3A4"/>
          </p15:clr>
        </p15:guide>
        <p15:guide id="51" pos="2019" userDrawn="1">
          <p15:clr>
            <a:srgbClr val="A4A3A4"/>
          </p15:clr>
        </p15:guide>
        <p15:guide id="52" pos="1100" userDrawn="1">
          <p15:clr>
            <a:srgbClr val="A4A3A4"/>
          </p15:clr>
        </p15:guide>
        <p15:guide id="53" pos="4661" userDrawn="1">
          <p15:clr>
            <a:srgbClr val="A4A3A4"/>
          </p15:clr>
        </p15:guide>
        <p15:guide id="54" orient="horz" pos="2898" userDrawn="1">
          <p15:clr>
            <a:srgbClr val="A4A3A4"/>
          </p15:clr>
        </p15:guide>
        <p15:guide id="58" orient="horz" pos="1448">
          <p15:clr>
            <a:srgbClr val="A4A3A4"/>
          </p15:clr>
        </p15:guide>
        <p15:guide id="59" orient="horz" pos="1022">
          <p15:clr>
            <a:srgbClr val="A4A3A4"/>
          </p15:clr>
        </p15:guide>
        <p15:guide id="61" orient="horz" pos="2470">
          <p15:clr>
            <a:srgbClr val="A4A3A4"/>
          </p15:clr>
        </p15:guide>
        <p15:guide id="63" orient="horz" pos="3380">
          <p15:clr>
            <a:srgbClr val="A4A3A4"/>
          </p15:clr>
        </p15:guide>
        <p15:guide id="65" orient="horz" pos="2414" userDrawn="1">
          <p15:clr>
            <a:srgbClr val="A4A3A4"/>
          </p15:clr>
        </p15:guide>
        <p15:guide id="66" orient="horz" pos="1503" userDrawn="1">
          <p15:clr>
            <a:srgbClr val="A4A3A4"/>
          </p15:clr>
        </p15:guide>
        <p15:guide id="67" orient="horz" pos="1932">
          <p15:clr>
            <a:srgbClr val="A4A3A4"/>
          </p15:clr>
        </p15:guide>
        <p15:guide id="68" orient="horz" pos="2956" userDrawn="1">
          <p15:clr>
            <a:srgbClr val="A4A3A4"/>
          </p15:clr>
        </p15:guide>
        <p15:guide id="70" orient="horz" pos="3864" userDrawn="1">
          <p15:clr>
            <a:srgbClr val="A4A3A4"/>
          </p15:clr>
        </p15:guide>
        <p15:guide id="71" orient="horz" pos="3436">
          <p15:clr>
            <a:srgbClr val="A4A3A4"/>
          </p15:clr>
        </p15:guide>
        <p15:guide id="72" orient="horz" pos="4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57" clrIdx="1"/>
  <p:cmAuthor id="3" name="Christina Drimmel" initials="CD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75A"/>
    <a:srgbClr val="FFC800"/>
    <a:srgbClr val="00914A"/>
    <a:srgbClr val="7F7F7F"/>
    <a:srgbClr val="9AA8A1"/>
    <a:srgbClr val="707172"/>
    <a:srgbClr val="83B375"/>
    <a:srgbClr val="FFFFFF"/>
    <a:srgbClr val="ECEDED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9875" autoAdjust="0"/>
  </p:normalViewPr>
  <p:slideViewPr>
    <p:cSldViewPr showGuides="1">
      <p:cViewPr varScale="1">
        <p:scale>
          <a:sx n="63" d="100"/>
          <a:sy n="63" d="100"/>
        </p:scale>
        <p:origin x="1456" y="44"/>
      </p:cViewPr>
      <p:guideLst>
        <p:guide pos="2880"/>
        <p:guide orient="horz" pos="2160"/>
        <p:guide orient="horz" pos="1990"/>
        <p:guide orient="horz" pos="212"/>
        <p:guide orient="horz" pos="651"/>
        <p:guide pos="2936"/>
        <p:guide pos="3741"/>
        <p:guide pos="3855"/>
        <p:guide pos="5580"/>
        <p:guide pos="182"/>
        <p:guide pos="986"/>
        <p:guide pos="249"/>
        <p:guide pos="5516"/>
        <p:guide pos="4773"/>
        <p:guide pos="2823"/>
        <p:guide pos="1904"/>
        <p:guide pos="2019"/>
        <p:guide pos="1100"/>
        <p:guide pos="4661"/>
        <p:guide orient="horz" pos="2898"/>
        <p:guide orient="horz" pos="1448"/>
        <p:guide orient="horz" pos="1022"/>
        <p:guide orient="horz" pos="2470"/>
        <p:guide orient="horz" pos="3380"/>
        <p:guide orient="horz" pos="2414"/>
        <p:guide orient="horz" pos="1503"/>
        <p:guide orient="horz" pos="1932"/>
        <p:guide orient="horz" pos="2956"/>
        <p:guide orient="horz" pos="3864"/>
        <p:guide orient="horz" pos="3436"/>
        <p:guide orient="horz" pos="41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550"/>
    </p:cViewPr>
  </p:sorterViewPr>
  <p:notesViewPr>
    <p:cSldViewPr showGuides="1">
      <p:cViewPr varScale="1">
        <p:scale>
          <a:sx n="70" d="100"/>
          <a:sy n="70" d="100"/>
        </p:scale>
        <p:origin x="21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kfsv024\Data$\Wienerberger\Shared%20Folders\Sharing%20Marketing\Building%20statistics%20Romania_INSE_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kfsv024\Data$\Wienerberger\Shared%20Folders\Sharing%20Marketing\Building%20statistics%20Romania_INSE_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kfsv024\Data$\Wienerberger\Shared%20Folders\Sharing%20Marketing\Building%20statistics%20Romania_INSE_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kfsv024\Data$\Wienerberger\Shared%20Folders\Sharing%20Marketing\Building%20statistics%20Romania_INSE_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o-RO"/>
              <a:t>Permits split Houses vs. Apartments, '000 units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784854132033121E-2"/>
          <c:y val="0.25259581913962881"/>
          <c:w val="0.96556110075793933"/>
          <c:h val="0.73794791608495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 Summary'!$A$43</c:f>
              <c:strCache>
                <c:ptCount val="1"/>
                <c:pt idx="0">
                  <c:v>Single family houses, SFH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6"/>
              <c:layout>
                <c:manualLayout>
                  <c:x val="2.1760355304915532E-3"/>
                  <c:y val="4.72813238770685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2858445125820798E-4"/>
                  <c:y val="-9.7962574822032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97701602010797E-2"/>
                  <c:y val="-2.398081534772182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2977692019516565E-2"/>
                  <c:y val="-2.398081534772182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Summary'!$B$42:$K$42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Jan-Feb '15</c:v>
                </c:pt>
                <c:pt idx="9">
                  <c:v>Jan-Feb '16</c:v>
                </c:pt>
              </c:strCache>
            </c:strRef>
          </c:cat>
          <c:val>
            <c:numRef>
              <c:f>'1. Summary'!$B$43:$K$43</c:f>
              <c:numCache>
                <c:formatCode>#,##0</c:formatCode>
                <c:ptCount val="10"/>
                <c:pt idx="0">
                  <c:v>58.19</c:v>
                </c:pt>
                <c:pt idx="1">
                  <c:v>47.26</c:v>
                </c:pt>
                <c:pt idx="2">
                  <c:v>40.697000000000003</c:v>
                </c:pt>
                <c:pt idx="3">
                  <c:v>38.119999999999997</c:v>
                </c:pt>
                <c:pt idx="4">
                  <c:v>36.307000000000002</c:v>
                </c:pt>
                <c:pt idx="5">
                  <c:v>36.200000000000003</c:v>
                </c:pt>
                <c:pt idx="6">
                  <c:v>35.700000000000003</c:v>
                </c:pt>
                <c:pt idx="7" formatCode="#,##0.0">
                  <c:v>36.5</c:v>
                </c:pt>
                <c:pt idx="8" formatCode="#,##0.0">
                  <c:v>3.6339999999999999</c:v>
                </c:pt>
                <c:pt idx="9" formatCode="#,##0.0">
                  <c:v>3.66</c:v>
                </c:pt>
              </c:numCache>
            </c:numRef>
          </c:val>
        </c:ser>
        <c:ser>
          <c:idx val="1"/>
          <c:order val="1"/>
          <c:tx>
            <c:strRef>
              <c:f>'1. Summary'!$A$44</c:f>
              <c:strCache>
                <c:ptCount val="1"/>
                <c:pt idx="0">
                  <c:v>Apartments in MFH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6"/>
              <c:layout>
                <c:manualLayout>
                  <c:x val="2.7383584671220479E-4"/>
                  <c:y val="1.3851624571063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6663242998378E-4"/>
                  <c:y val="3.5027096433089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97701602010797E-2"/>
                  <c:y val="-6.714628297362110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2977692019516565E-2"/>
                  <c:y val="-6.23501199040767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Summary'!$B$42:$K$42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Jan-Feb '15</c:v>
                </c:pt>
                <c:pt idx="9">
                  <c:v>Jan-Feb '16</c:v>
                </c:pt>
              </c:strCache>
            </c:strRef>
          </c:cat>
          <c:val>
            <c:numRef>
              <c:f>'1. Summary'!$B$44:$K$44</c:f>
              <c:numCache>
                <c:formatCode>#,##0</c:formatCode>
                <c:ptCount val="10"/>
                <c:pt idx="0">
                  <c:v>60.45</c:v>
                </c:pt>
                <c:pt idx="1">
                  <c:v>18.600000000000001</c:v>
                </c:pt>
                <c:pt idx="2">
                  <c:v>14.572000000000005</c:v>
                </c:pt>
                <c:pt idx="3">
                  <c:v>11.09</c:v>
                </c:pt>
                <c:pt idx="4">
                  <c:v>13.528</c:v>
                </c:pt>
                <c:pt idx="5">
                  <c:v>15.01</c:v>
                </c:pt>
                <c:pt idx="6">
                  <c:v>24.6</c:v>
                </c:pt>
                <c:pt idx="7" formatCode="#,##0.0">
                  <c:v>30.8</c:v>
                </c:pt>
                <c:pt idx="8" formatCode="#,##0.0">
                  <c:v>2.2909999999999999</c:v>
                </c:pt>
                <c:pt idx="9" formatCode="#,##0.0">
                  <c:v>3.2189999999999999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130888"/>
        <c:axId val="338132848"/>
      </c:barChart>
      <c:catAx>
        <c:axId val="33813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338132848"/>
        <c:crosses val="autoZero"/>
        <c:auto val="1"/>
        <c:lblAlgn val="ctr"/>
        <c:lblOffset val="100"/>
        <c:noMultiLvlLbl val="0"/>
      </c:catAx>
      <c:valAx>
        <c:axId val="338132848"/>
        <c:scaling>
          <c:orientation val="minMax"/>
          <c:max val="120"/>
        </c:scaling>
        <c:delete val="1"/>
        <c:axPos val="l"/>
        <c:numFmt formatCode="#,##0" sourceLinked="1"/>
        <c:majorTickMark val="out"/>
        <c:minorTickMark val="none"/>
        <c:tickLblPos val="nextTo"/>
        <c:crossAx val="338130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250006907031358"/>
          <c:y val="0.10104529616724739"/>
          <c:w val="0.37399190890612355"/>
          <c:h val="0.11149825783972125"/>
        </c:manualLayout>
      </c:layout>
      <c:overlay val="0"/>
      <c:txPr>
        <a:bodyPr/>
        <a:lstStyle/>
        <a:p>
          <a:pPr>
            <a:defRPr sz="7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o-RO"/>
              <a:t>Dwelling Permits  Split  Single Family H. vs. Apartments,  % Share in Total 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'1. Summary'!$A$48</c:f>
              <c:strCache>
                <c:ptCount val="1"/>
                <c:pt idx="0">
                  <c:v>Single Family H.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Summary'!$B$47:$K$47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Jan-Feb '15</c:v>
                </c:pt>
                <c:pt idx="9">
                  <c:v>Jan-Feb '16</c:v>
                </c:pt>
              </c:strCache>
            </c:strRef>
          </c:cat>
          <c:val>
            <c:numRef>
              <c:f>'1. Summary'!$B$48:$K$48</c:f>
              <c:numCache>
                <c:formatCode>0%</c:formatCode>
                <c:ptCount val="10"/>
                <c:pt idx="0">
                  <c:v>0.4904753877275792</c:v>
                </c:pt>
                <c:pt idx="1">
                  <c:v>0.71758275129061644</c:v>
                </c:pt>
                <c:pt idx="2">
                  <c:v>0.73634406267527908</c:v>
                </c:pt>
                <c:pt idx="3">
                  <c:v>0.77463930095509048</c:v>
                </c:pt>
                <c:pt idx="4">
                  <c:v>0.72854419584629282</c:v>
                </c:pt>
                <c:pt idx="5">
                  <c:v>0.70689318492481945</c:v>
                </c:pt>
                <c:pt idx="6">
                  <c:v>0.59203980099502485</c:v>
                </c:pt>
                <c:pt idx="7">
                  <c:v>0.54234769687964346</c:v>
                </c:pt>
                <c:pt idx="8">
                  <c:v>0.61333333333333329</c:v>
                </c:pt>
                <c:pt idx="9">
                  <c:v>0.53205407762756218</c:v>
                </c:pt>
              </c:numCache>
            </c:numRef>
          </c:val>
        </c:ser>
        <c:ser>
          <c:idx val="1"/>
          <c:order val="1"/>
          <c:tx>
            <c:strRef>
              <c:f>'1. Summary'!$A$49</c:f>
              <c:strCache>
                <c:ptCount val="1"/>
                <c:pt idx="0">
                  <c:v>Multi Family H. (apartments)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Summary'!$B$47:$K$47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Jan-Feb '15</c:v>
                </c:pt>
                <c:pt idx="9">
                  <c:v>Jan-Feb '16</c:v>
                </c:pt>
              </c:strCache>
            </c:strRef>
          </c:cat>
          <c:val>
            <c:numRef>
              <c:f>'1. Summary'!$B$49:$K$49</c:f>
              <c:numCache>
                <c:formatCode>0%</c:formatCode>
                <c:ptCount val="10"/>
                <c:pt idx="0">
                  <c:v>0.50952461227242074</c:v>
                </c:pt>
                <c:pt idx="1">
                  <c:v>0.28241724870938356</c:v>
                </c:pt>
                <c:pt idx="2">
                  <c:v>0.26365593732472098</c:v>
                </c:pt>
                <c:pt idx="3">
                  <c:v>0.2253606990449096</c:v>
                </c:pt>
                <c:pt idx="4">
                  <c:v>0.27145580415370724</c:v>
                </c:pt>
                <c:pt idx="5">
                  <c:v>0.2931068150751806</c:v>
                </c:pt>
                <c:pt idx="6">
                  <c:v>0.4079601990049751</c:v>
                </c:pt>
                <c:pt idx="7">
                  <c:v>0.45765230312035665</c:v>
                </c:pt>
                <c:pt idx="8">
                  <c:v>0.38666666666666666</c:v>
                </c:pt>
                <c:pt idx="9">
                  <c:v>0.46794592237243787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135200"/>
        <c:axId val="338127752"/>
      </c:barChart>
      <c:catAx>
        <c:axId val="3381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338127752"/>
        <c:crosses val="autoZero"/>
        <c:auto val="1"/>
        <c:lblAlgn val="ctr"/>
        <c:lblOffset val="100"/>
        <c:noMultiLvlLbl val="0"/>
      </c:catAx>
      <c:valAx>
        <c:axId val="338127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813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61524195703083"/>
          <c:y val="0.10032422417786012"/>
          <c:w val="0.38977949612585849"/>
          <c:h val="5.5016392847087883E-2"/>
        </c:manualLayout>
      </c:layout>
      <c:overlay val="0"/>
      <c:txPr>
        <a:bodyPr/>
        <a:lstStyle/>
        <a:p>
          <a:pPr>
            <a:defRPr sz="7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o-RO"/>
              <a:t>Average Surface/dwelling, m²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8962775050546402"/>
          <c:w val="0.99540618289638982"/>
          <c:h val="0.60001694232665359"/>
        </c:manualLayout>
      </c:layout>
      <c:lineChart>
        <c:grouping val="standard"/>
        <c:varyColors val="0"/>
        <c:ser>
          <c:idx val="0"/>
          <c:order val="0"/>
          <c:tx>
            <c:strRef>
              <c:f>'1. Summary'!$A$91</c:f>
              <c:strCache>
                <c:ptCount val="1"/>
                <c:pt idx="0">
                  <c:v>Single Family H.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7507723617285021E-2"/>
                  <c:y val="-4.959881587708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507723617285021E-2"/>
                  <c:y val="-5.6684361002387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09268340742026E-2"/>
                  <c:y val="-4.9598815877088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179539362141703E-2"/>
                  <c:y val="-4.959881587708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176449915227693E-2"/>
                  <c:y val="-5.3141588439737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674905191770775E-2"/>
                  <c:y val="-5.6684361002387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012357787656036E-2"/>
                  <c:y val="-4.959881587708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743627257230918E-2"/>
                  <c:y val="-6.7008285811971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487254514461835E-2"/>
                  <c:y val="-5.8073847703708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786563876612528E-2"/>
                  <c:y val="7.1475504866103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885987800681775E-2"/>
                  <c:y val="7.5942723920234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Summary'!$C$90:$N$90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10">
                  <c:v>Jan-Feb '15</c:v>
                </c:pt>
                <c:pt idx="11">
                  <c:v>Jan-Feb '16</c:v>
                </c:pt>
              </c:strCache>
            </c:strRef>
          </c:cat>
          <c:val>
            <c:numRef>
              <c:f>'1. Summary'!$C$91:$N$91</c:f>
              <c:numCache>
                <c:formatCode>#,##0</c:formatCode>
                <c:ptCount val="12"/>
                <c:pt idx="0">
                  <c:v>153.82711806152261</c:v>
                </c:pt>
                <c:pt idx="1">
                  <c:v>150.44646635632671</c:v>
                </c:pt>
                <c:pt idx="2">
                  <c:v>149.79236798781236</c:v>
                </c:pt>
                <c:pt idx="3">
                  <c:v>152.64690451206718</c:v>
                </c:pt>
                <c:pt idx="4">
                  <c:v>153.41394221499985</c:v>
                </c:pt>
                <c:pt idx="5">
                  <c:v>154.27699999999999</c:v>
                </c:pt>
                <c:pt idx="6" formatCode="0">
                  <c:v>149.47999999999999</c:v>
                </c:pt>
                <c:pt idx="7" formatCode="0">
                  <c:v>147.6239719426994</c:v>
                </c:pt>
                <c:pt idx="8" formatCode="0">
                  <c:v>149.10854371701612</c:v>
                </c:pt>
                <c:pt idx="10" formatCode="0">
                  <c:v>151.01500082408518</c:v>
                </c:pt>
                <c:pt idx="11" formatCode="0">
                  <c:v>149.10854371701612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'1. Summary'!$A$92</c:f>
              <c:strCache>
                <c:ptCount val="1"/>
                <c:pt idx="0">
                  <c:v>Multi Family H. (apartments)</c:v>
                </c:pt>
              </c:strCache>
            </c:strRef>
          </c:tx>
          <c:spPr>
            <a:ln w="38100"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 w="38100">
                <a:solidFill>
                  <a:srgbClr val="669900"/>
                </a:solidFill>
              </a:ln>
            </c:spPr>
          </c:marker>
          <c:dLbls>
            <c:dLbl>
              <c:idx val="0"/>
              <c:layout>
                <c:manualLayout>
                  <c:x val="-1.9842086766256359E-2"/>
                  <c:y val="6.0227133565036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006178893828018E-2"/>
                  <c:y val="8.8569314066229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43631489713364E-2"/>
                  <c:y val="6.0227133565036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677994638684698E-2"/>
                  <c:y val="6.3769906127685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176449915227693E-2"/>
                  <c:y val="5.3141588439737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677994638684785E-2"/>
                  <c:y val="5.3141588439737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343631489713364E-2"/>
                  <c:y val="7.0855451252983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937363619145464E-2"/>
                  <c:y val="-5.360662864957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06141985762984E-2"/>
                  <c:y val="6.7008285811971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786563876612528E-2"/>
                  <c:y val="8.4877162028497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Summary'!$C$90:$N$90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10">
                  <c:v>Jan-Feb '15</c:v>
                </c:pt>
                <c:pt idx="11">
                  <c:v>Jan-Feb '16</c:v>
                </c:pt>
              </c:strCache>
            </c:strRef>
          </c:cat>
          <c:val>
            <c:numRef>
              <c:f>'1. Summary'!$C$92:$N$92</c:f>
              <c:numCache>
                <c:formatCode>#,##0</c:formatCode>
                <c:ptCount val="12"/>
                <c:pt idx="0">
                  <c:v>97.41935483870968</c:v>
                </c:pt>
                <c:pt idx="1">
                  <c:v>91.983870967741936</c:v>
                </c:pt>
                <c:pt idx="2">
                  <c:v>86.391710129014527</c:v>
                </c:pt>
                <c:pt idx="3">
                  <c:v>86.618575293056807</c:v>
                </c:pt>
                <c:pt idx="4">
                  <c:v>78.282081608515668</c:v>
                </c:pt>
                <c:pt idx="5">
                  <c:v>84.122</c:v>
                </c:pt>
                <c:pt idx="6" formatCode="0">
                  <c:v>74.400000000000006</c:v>
                </c:pt>
                <c:pt idx="7" formatCode="0">
                  <c:v>78.952208088837423</c:v>
                </c:pt>
                <c:pt idx="8" formatCode="0">
                  <c:v>80.371756973665697</c:v>
                </c:pt>
                <c:pt idx="10" formatCode="0">
                  <c:v>71.960423674679276</c:v>
                </c:pt>
                <c:pt idx="11" formatCode="0">
                  <c:v>80.371756973665697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128536"/>
        <c:axId val="338128928"/>
      </c:lineChart>
      <c:catAx>
        <c:axId val="33812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338128928"/>
        <c:crosses val="autoZero"/>
        <c:auto val="1"/>
        <c:lblAlgn val="ctr"/>
        <c:lblOffset val="100"/>
        <c:noMultiLvlLbl val="0"/>
      </c:catAx>
      <c:valAx>
        <c:axId val="3381289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38128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409728206763"/>
          <c:y val="0.12662337662337661"/>
          <c:w val="0.42670735498392542"/>
          <c:h val="7.1428571428571425E-2"/>
        </c:manualLayout>
      </c:layout>
      <c:overlay val="0"/>
      <c:txPr>
        <a:bodyPr/>
        <a:lstStyle/>
        <a:p>
          <a:pPr>
            <a:defRPr sz="7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o-RO"/>
              <a:t>Dwelling Permits vs. Completed Dwellings, '000 units</a:t>
            </a:r>
          </a:p>
        </c:rich>
      </c:tx>
      <c:layout>
        <c:manualLayout>
          <c:xMode val="edge"/>
          <c:yMode val="edge"/>
          <c:x val="0.32060380438310931"/>
          <c:y val="1.15294411727945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769485737069434E-2"/>
          <c:y val="0.19264340995425452"/>
          <c:w val="0.96819084558050417"/>
          <c:h val="0.69318539727988548"/>
        </c:manualLayout>
      </c:layout>
      <c:lineChart>
        <c:grouping val="standard"/>
        <c:varyColors val="0"/>
        <c:ser>
          <c:idx val="0"/>
          <c:order val="0"/>
          <c:tx>
            <c:strRef>
              <c:f>'1. Summary'!$A$144</c:f>
              <c:strCache>
                <c:ptCount val="1"/>
                <c:pt idx="0">
                  <c:v>Dwelling permits (houses &amp; apartments)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11"/>
              <c:layout>
                <c:manualLayout>
                  <c:x val="-2.2361689725153996E-2"/>
                  <c:y val="-7.2533712383339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54854216201199E-2"/>
                  <c:y val="-3.16979097723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8210981395026814E-3"/>
                  <c:y val="-5.385634565765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Summary'!$B$143:$P$143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YTD Feb 15</c:v>
                </c:pt>
                <c:pt idx="14">
                  <c:v>YTD Feb 16</c:v>
                </c:pt>
              </c:strCache>
            </c:strRef>
          </c:cat>
          <c:val>
            <c:numRef>
              <c:f>'1. Summary'!$B$144:$P$144</c:f>
              <c:numCache>
                <c:formatCode>0</c:formatCode>
                <c:ptCount val="15"/>
                <c:pt idx="0">
                  <c:v>37.79</c:v>
                </c:pt>
                <c:pt idx="1">
                  <c:v>50.51</c:v>
                </c:pt>
                <c:pt idx="2">
                  <c:v>66.81</c:v>
                </c:pt>
                <c:pt idx="3">
                  <c:v>87.637</c:v>
                </c:pt>
                <c:pt idx="4">
                  <c:v>118.64</c:v>
                </c:pt>
                <c:pt idx="5">
                  <c:v>65.86</c:v>
                </c:pt>
                <c:pt idx="6">
                  <c:v>55.269000000000005</c:v>
                </c:pt>
                <c:pt idx="7">
                  <c:v>49.209999999999994</c:v>
                </c:pt>
                <c:pt idx="8">
                  <c:v>49.8</c:v>
                </c:pt>
                <c:pt idx="9">
                  <c:v>51.2</c:v>
                </c:pt>
                <c:pt idx="10">
                  <c:v>60.27</c:v>
                </c:pt>
                <c:pt idx="11">
                  <c:v>67.3</c:v>
                </c:pt>
                <c:pt idx="13" formatCode="0.0">
                  <c:v>5.9249999999999998</c:v>
                </c:pt>
                <c:pt idx="14" formatCode="#,##0.0">
                  <c:v>6.8789999999999996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'1. Summary'!$A$145</c:f>
              <c:strCache>
                <c:ptCount val="1"/>
                <c:pt idx="0">
                  <c:v>Completed dwellings (houses &amp; apartments)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11"/>
              <c:layout>
                <c:manualLayout>
                  <c:x val="-1.6045463827266203E-2"/>
                  <c:y val="7.5778538388895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953418536849842E-2"/>
                  <c:y val="4.219469273277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0172972064413834E-3"/>
                  <c:y val="3.7313836448912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B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Summary'!$B$143:$P$143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YTD Feb 15</c:v>
                </c:pt>
                <c:pt idx="14">
                  <c:v>YTD Feb 16</c:v>
                </c:pt>
              </c:strCache>
            </c:strRef>
          </c:cat>
          <c:val>
            <c:numRef>
              <c:f>'1. Summary'!$B$145:$P$145</c:f>
              <c:numCache>
                <c:formatCode>0</c:formatCode>
                <c:ptCount val="15"/>
                <c:pt idx="0">
                  <c:v>30.1</c:v>
                </c:pt>
                <c:pt idx="1">
                  <c:v>32.9</c:v>
                </c:pt>
                <c:pt idx="2">
                  <c:v>39.6</c:v>
                </c:pt>
                <c:pt idx="3">
                  <c:v>47.3</c:v>
                </c:pt>
                <c:pt idx="4">
                  <c:v>64.41</c:v>
                </c:pt>
                <c:pt idx="5">
                  <c:v>62.52</c:v>
                </c:pt>
                <c:pt idx="6">
                  <c:v>48.811999999999998</c:v>
                </c:pt>
                <c:pt idx="7">
                  <c:v>44.456000000000003</c:v>
                </c:pt>
                <c:pt idx="8">
                  <c:v>42.6</c:v>
                </c:pt>
                <c:pt idx="9">
                  <c:v>43.587000000000003</c:v>
                </c:pt>
                <c:pt idx="10">
                  <c:v>42.588999999999999</c:v>
                </c:pt>
                <c:pt idx="11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231240"/>
        <c:axId val="341235552"/>
      </c:lineChart>
      <c:catAx>
        <c:axId val="34123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341235552"/>
        <c:crosses val="autoZero"/>
        <c:auto val="1"/>
        <c:lblAlgn val="ctr"/>
        <c:lblOffset val="100"/>
        <c:noMultiLvlLbl val="0"/>
      </c:catAx>
      <c:valAx>
        <c:axId val="3412355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41231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05642580896471"/>
          <c:y val="0.11111140519199805"/>
          <c:w val="0.73487897758363241"/>
          <c:h val="6.8376452943382071E-2"/>
        </c:manualLayout>
      </c:layout>
      <c:overlay val="0"/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90E2-8CF4-4D16-BC16-2494C8461A5E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95B08-B505-4B1B-8EFB-BB3C354F7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0F128A-26CA-409E-BE68-C66F9C730CE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4D048-4F22-4904-8133-7CCB166A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-cover 1 p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29" y="6019799"/>
            <a:ext cx="1557672" cy="508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3917"/>
            <a:ext cx="1139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A6ED-BCFA-44D8-BFEB-BC87AEA6E34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9812" y="2471558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9812" y="3091035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9812" y="3710512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9812" y="4329990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5076602"/>
            <a:ext cx="817064" cy="729838"/>
          </a:xfrm>
          <a:blipFill dpi="0" rotWithShape="1">
            <a:blip r:embed="rId4"/>
            <a:srcRect/>
            <a:stretch>
              <a:fillRect l="-122432"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platzhalter 36"/>
          <p:cNvSpPr>
            <a:spLocks noGrp="1"/>
          </p:cNvSpPr>
          <p:nvPr>
            <p:ph type="body" sz="quarter" idx="22"/>
          </p:nvPr>
        </p:nvSpPr>
        <p:spPr>
          <a:xfrm>
            <a:off x="1338807" y="5260061"/>
            <a:ext cx="7511506" cy="354808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  <a:lvl2pPr marL="271462" indent="0">
              <a:buNone/>
              <a:defRPr cap="all" baseline="0">
                <a:solidFill>
                  <a:schemeClr val="bg1"/>
                </a:solidFill>
              </a:defRPr>
            </a:lvl2pPr>
            <a:lvl3pPr marL="447675" indent="0">
              <a:buNone/>
              <a:defRPr cap="all" baseline="0">
                <a:solidFill>
                  <a:schemeClr val="bg1"/>
                </a:solidFill>
              </a:defRPr>
            </a:lvl3pPr>
            <a:lvl4pPr marL="628650" indent="0">
              <a:buNone/>
              <a:defRPr cap="all" baseline="0">
                <a:solidFill>
                  <a:schemeClr val="bg1"/>
                </a:solidFill>
              </a:defRPr>
            </a:lvl4pPr>
            <a:lvl5pPr marL="80645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3C4-ED56-488A-B80A-E3835E01D7A5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833B-0C1E-4A80-B691-02EB77D31A09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64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066D-1334-41FE-970C-DA178EB87C98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39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A749-C6D5-4680-A792-068651FBF6CE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D55C-8964-45AE-997B-8BBA5768F2E8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0101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C3CA-52C9-44E2-9FF4-DDF328320A79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3921125"/>
            <a:ext cx="8559700" cy="2219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61B-4A69-4E1B-9374-E86916531D9F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818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82B8-391B-406F-8504-86D973F2F75B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9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 with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2925"/>
          </a:xfrm>
          <a:solidFill>
            <a:schemeClr val="tx2"/>
          </a:solidFill>
          <a:ln>
            <a:noFill/>
          </a:ln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904-9C4E-40EC-B79F-A8DFFD5573BC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Font typeface="Wingdings" panose="05000000000000000000" pitchFamily="2" charset="2"/>
              <a:buChar char="§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4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9AEA-62D9-4F61-8F6A-9E54044DAF0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2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6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D3F7-650C-4B5A-A94A-F2673E590E29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3" name="Gerader Verbinder 6"/>
          <p:cNvCxnSpPr/>
          <p:nvPr userDrawn="1"/>
        </p:nvCxnSpPr>
        <p:spPr>
          <a:xfrm>
            <a:off x="4572000" y="1617085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FEC4-F0F5-489F-AB16-A8541221B731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20334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775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18C7-C57B-41C6-A7BD-73E07D488F9E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2AA7-09FB-4791-96FD-7CE0EFB7957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357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smtClean="0"/>
              <a:t>Click icon to add chart</a:t>
            </a:r>
            <a:endParaRPr lang="de-AT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D4C4-9A60-4B20-AC28-26052C8851FD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533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769A-EB00-4E65-A4F4-5DC1CECE6EE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612900"/>
            <a:ext cx="2579687" cy="1349375"/>
          </a:xfrm>
          <a:ln>
            <a:solidFill>
              <a:schemeClr val="accent1"/>
            </a:solidFill>
          </a:ln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Level 3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4347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D9F-13AD-4E5B-AAB6-D20400C4575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3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0C58-BD84-49D4-A585-CBFD231E556B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02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A30-163A-4F9C-9F4D-5D30E048285E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125425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B4EE-7AB9-4B95-975A-3329DDE973CA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 userDrawn="1"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66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8BE0-7CEC-4D8A-A118-66450B8CB9CC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F683-4CF5-4AB4-B336-FDE88734F0B0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35" name="Rechteck 2"/>
          <p:cNvSpPr/>
          <p:nvPr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6" name="Rechteck 43"/>
          <p:cNvSpPr/>
          <p:nvPr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7" name="Rechteck 48"/>
          <p:cNvSpPr/>
          <p:nvPr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201573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50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33699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0772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96-EBA5-4F74-B4A1-A0EF7137FCEB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56" name="Rechteck 2"/>
          <p:cNvSpPr/>
          <p:nvPr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7" name="Rechteck 22"/>
          <p:cNvSpPr/>
          <p:nvPr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8" name="Rechteck 27"/>
          <p:cNvSpPr/>
          <p:nvPr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9" name="Rechteck 33"/>
          <p:cNvSpPr/>
          <p:nvPr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4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91211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8274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63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729" y="3166392"/>
            <a:ext cx="1974989" cy="1519907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4841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AE01-0EC6-4F68-B590-6F97BF34CBCC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82" name="Textplatzhalt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2045347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83" name="Textplatzhalt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379857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84" name="Textplatzhalt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5551806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85" name="Textplatzhalt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7312593" y="2901462"/>
            <a:ext cx="1548000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59" name="Rechteck 52"/>
          <p:cNvSpPr/>
          <p:nvPr userDrawn="1"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6" name="Rechteck 26"/>
          <p:cNvSpPr/>
          <p:nvPr userDrawn="1"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7" name="Rechteck 57"/>
          <p:cNvSpPr/>
          <p:nvPr userDrawn="1"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8" name="Rechteck 42"/>
          <p:cNvSpPr/>
          <p:nvPr userDrawn="1"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9" name="Rechteck 2"/>
          <p:cNvSpPr/>
          <p:nvPr userDrawn="1"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92789" y="4292600"/>
            <a:ext cx="2510867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E250-0AC5-4166-BB03-9C404BA319D5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89" y="2568087"/>
            <a:ext cx="2620079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715976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3027362" y="4292600"/>
            <a:ext cx="2729005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0"/>
          </p:nvPr>
        </p:nvSpPr>
        <p:spPr>
          <a:xfrm>
            <a:off x="5943091" y="4292600"/>
            <a:ext cx="2634132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0421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3B84-1BB5-4E51-B683-743675AD8839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51746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6" name="Gerade Verbindung 45"/>
          <p:cNvCxnSpPr/>
          <p:nvPr userDrawn="1"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53" name="Gerade Verbindung 52"/>
          <p:cNvCxnSpPr/>
          <p:nvPr userDrawn="1"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41"/>
          </p:nvPr>
        </p:nvSpPr>
        <p:spPr>
          <a:xfrm>
            <a:off x="292789" y="4292600"/>
            <a:ext cx="1798374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42"/>
          </p:nvPr>
        </p:nvSpPr>
        <p:spPr>
          <a:xfrm>
            <a:off x="2284054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4454316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6624577" y="4292600"/>
            <a:ext cx="197737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187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453461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6DA6-1FED-4D1C-A2A0-2FB39DFCEF0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64" name="Gerade Verbindung 63"/>
          <p:cNvCxnSpPr/>
          <p:nvPr userDrawn="1"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7" name="Gerade Verbindung 66"/>
          <p:cNvCxnSpPr/>
          <p:nvPr userDrawn="1"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4171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05334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5122" y="4292600"/>
            <a:ext cx="1650383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33537" y="4292600"/>
            <a:ext cx="1542919" cy="1846263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493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F39E-0F90-49DF-A148-0CFADE037E34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13DE-C0D9-4756-888D-D1C0F14808BF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gridlines - pls 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Please use this layout only for </a:t>
            </a:r>
            <a:br>
              <a:rPr lang="en-US" dirty="0" smtClean="0"/>
            </a:br>
            <a:r>
              <a:rPr lang="en-US" dirty="0" smtClean="0"/>
              <a:t>realigning the guides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DC7A-91B7-401C-AE20-A1E55EDE2E0D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Abstandsbox"/>
          <p:cNvGrpSpPr/>
          <p:nvPr/>
        </p:nvGrpSpPr>
        <p:grpSpPr>
          <a:xfrm>
            <a:off x="6967053" y="3831910"/>
            <a:ext cx="1902050" cy="742919"/>
            <a:chOff x="6967053" y="3831910"/>
            <a:chExt cx="1902050" cy="742919"/>
          </a:xfrm>
        </p:grpSpPr>
        <p:sp>
          <p:nvSpPr>
            <p:cNvPr id="197" name="Rechteckige Legende 124"/>
            <p:cNvSpPr/>
            <p:nvPr/>
          </p:nvSpPr>
          <p:spPr>
            <a:xfrm>
              <a:off x="6967053" y="4132501"/>
              <a:ext cx="1902050" cy="442328"/>
            </a:xfrm>
            <a:prstGeom prst="wedgeRoundRectCallout">
              <a:avLst>
                <a:gd name="adj1" fmla="val -23390"/>
                <a:gd name="adj2" fmla="val -87045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 smtClean="0">
                  <a:solidFill>
                    <a:schemeClr val="tx1"/>
                  </a:solidFill>
                </a:rPr>
                <a:t>Horizontal distance: 0,5</a:t>
              </a:r>
              <a:r>
                <a:rPr lang="en-US" sz="1050" cap="none" baseline="0" dirty="0" smtClean="0">
                  <a:solidFill>
                    <a:schemeClr val="tx1"/>
                  </a:solidFill>
                </a:rPr>
                <a:t> cm</a:t>
              </a:r>
            </a:p>
            <a:p>
              <a:pPr algn="ctr"/>
              <a:r>
                <a:rPr lang="en-US" sz="1050" cap="none" baseline="0" dirty="0" smtClean="0">
                  <a:solidFill>
                    <a:schemeClr val="tx1"/>
                  </a:solidFill>
                </a:rPr>
                <a:t>Vertical distance: 0,25 cm</a:t>
              </a:r>
              <a:endParaRPr lang="en-US" sz="1050" cap="non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7399338" y="3831910"/>
              <a:ext cx="180000" cy="90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cap="all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Mittelkreuz"/>
          <p:cNvGrpSpPr/>
          <p:nvPr/>
        </p:nvGrpSpPr>
        <p:grpSpPr>
          <a:xfrm>
            <a:off x="4421506" y="3276985"/>
            <a:ext cx="1728244" cy="1002818"/>
            <a:chOff x="4421506" y="3276985"/>
            <a:chExt cx="1728244" cy="1002818"/>
          </a:xfrm>
        </p:grpSpPr>
        <p:cxnSp>
          <p:nvCxnSpPr>
            <p:cNvPr id="37" name="Mittellinie vertikal"/>
            <p:cNvCxnSpPr/>
            <p:nvPr/>
          </p:nvCxnSpPr>
          <p:spPr>
            <a:xfrm>
              <a:off x="4569132" y="3276985"/>
              <a:ext cx="0" cy="2856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Mittellinie horizontal"/>
            <p:cNvCxnSpPr/>
            <p:nvPr/>
          </p:nvCxnSpPr>
          <p:spPr>
            <a:xfrm>
              <a:off x="4427984" y="3429000"/>
              <a:ext cx="28803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9" name="Rechteckige Legende 16"/>
            <p:cNvSpPr/>
            <p:nvPr/>
          </p:nvSpPr>
          <p:spPr>
            <a:xfrm>
              <a:off x="4421506" y="3704495"/>
              <a:ext cx="1728244" cy="575308"/>
            </a:xfrm>
            <a:prstGeom prst="wedgeRoundRectCallout">
              <a:avLst>
                <a:gd name="adj1" fmla="val -33043"/>
                <a:gd name="adj2" fmla="val -78101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cap="none" dirty="0" smtClean="0">
                  <a:solidFill>
                    <a:schemeClr val="tx1"/>
                  </a:solidFill>
                </a:rPr>
                <a:t>Distance of gridlines measured from center</a:t>
              </a:r>
            </a:p>
          </p:txBody>
        </p:sp>
      </p:grpSp>
      <p:grpSp>
        <p:nvGrpSpPr>
          <p:cNvPr id="92" name="Links horizontal"/>
          <p:cNvGrpSpPr/>
          <p:nvPr userDrawn="1"/>
        </p:nvGrpSpPr>
        <p:grpSpPr>
          <a:xfrm>
            <a:off x="284950" y="1862906"/>
            <a:ext cx="4372144" cy="1153658"/>
            <a:chOff x="284950" y="1862906"/>
            <a:chExt cx="4372144" cy="1153658"/>
          </a:xfrm>
        </p:grpSpPr>
        <p:cxnSp>
          <p:nvCxnSpPr>
            <p:cNvPr id="105" name="Gerade Verbindung mit Pfeil 6"/>
            <p:cNvCxnSpPr/>
            <p:nvPr/>
          </p:nvCxnSpPr>
          <p:spPr>
            <a:xfrm flipH="1">
              <a:off x="4483100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6" name="Textfeld 15"/>
            <p:cNvSpPr txBox="1"/>
            <p:nvPr userDrawn="1"/>
          </p:nvSpPr>
          <p:spPr>
            <a:xfrm>
              <a:off x="4270450" y="280112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0,25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07" name="Gerade Verbindung mit Pfeil 35"/>
            <p:cNvCxnSpPr/>
            <p:nvPr userDrawn="1"/>
          </p:nvCxnSpPr>
          <p:spPr>
            <a:xfrm flipH="1">
              <a:off x="3205163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8" name="Textfeld 90"/>
            <p:cNvSpPr txBox="1"/>
            <p:nvPr userDrawn="1"/>
          </p:nvSpPr>
          <p:spPr>
            <a:xfrm flipH="1">
              <a:off x="3377476" y="26106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3,8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10" name="Gerade Verbindung mit Pfeil 37"/>
            <p:cNvCxnSpPr/>
            <p:nvPr userDrawn="1"/>
          </p:nvCxnSpPr>
          <p:spPr>
            <a:xfrm flipH="1">
              <a:off x="302260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1" name="Textfeld 77"/>
            <p:cNvSpPr txBox="1"/>
            <p:nvPr userDrawn="1"/>
          </p:nvSpPr>
          <p:spPr>
            <a:xfrm>
              <a:off x="3213008" y="2467744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4,3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12" name="Gerade Verbindung mit Pfeil 66"/>
            <p:cNvCxnSpPr/>
            <p:nvPr userDrawn="1"/>
          </p:nvCxnSpPr>
          <p:spPr>
            <a:xfrm flipH="1">
              <a:off x="174625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3" name="Textfeld 76"/>
            <p:cNvSpPr txBox="1"/>
            <p:nvPr userDrawn="1"/>
          </p:nvSpPr>
          <p:spPr>
            <a:xfrm>
              <a:off x="1965875" y="2120081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7,85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14" name="Gerade Verbindung mit Pfeil 67"/>
            <p:cNvCxnSpPr/>
            <p:nvPr userDrawn="1"/>
          </p:nvCxnSpPr>
          <p:spPr>
            <a:xfrm flipH="1">
              <a:off x="1567181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5" name="Textfeld 75"/>
            <p:cNvSpPr txBox="1"/>
            <p:nvPr userDrawn="1"/>
          </p:nvSpPr>
          <p:spPr>
            <a:xfrm>
              <a:off x="1711781" y="1991494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8,35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16" name="Gerade Verbindung mit Pfeil 68"/>
            <p:cNvCxnSpPr/>
            <p:nvPr userDrawn="1"/>
          </p:nvCxnSpPr>
          <p:spPr>
            <a:xfrm flipH="1">
              <a:off x="28495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5" name="Textfeld 74"/>
            <p:cNvSpPr txBox="1"/>
            <p:nvPr userDrawn="1"/>
          </p:nvSpPr>
          <p:spPr>
            <a:xfrm>
              <a:off x="468488" y="1862906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11,9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6" name="Rechts horizontal"/>
          <p:cNvGrpSpPr/>
          <p:nvPr userDrawn="1"/>
        </p:nvGrpSpPr>
        <p:grpSpPr>
          <a:xfrm>
            <a:off x="4570080" y="1862906"/>
            <a:ext cx="4285466" cy="1153658"/>
            <a:chOff x="4570080" y="1862906"/>
            <a:chExt cx="4285466" cy="1153658"/>
          </a:xfrm>
        </p:grpSpPr>
        <p:cxnSp>
          <p:nvCxnSpPr>
            <p:cNvPr id="128" name="Gerade Verbindung mit Pfeil 84"/>
            <p:cNvCxnSpPr/>
            <p:nvPr userDrawn="1"/>
          </p:nvCxnSpPr>
          <p:spPr>
            <a:xfrm>
              <a:off x="4570080" y="1903487"/>
              <a:ext cx="4285466" cy="1334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9" name="Textfeld 86"/>
            <p:cNvSpPr txBox="1"/>
            <p:nvPr userDrawn="1"/>
          </p:nvSpPr>
          <p:spPr>
            <a:xfrm flipH="1">
              <a:off x="8220426" y="186290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-11,9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31" name="Gerade Verbindung mit Pfeil 83"/>
            <p:cNvCxnSpPr/>
            <p:nvPr userDrawn="1"/>
          </p:nvCxnSpPr>
          <p:spPr>
            <a:xfrm>
              <a:off x="4570080" y="2036837"/>
              <a:ext cx="30032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2" name="Textfeld 87"/>
            <p:cNvSpPr txBox="1"/>
            <p:nvPr userDrawn="1"/>
          </p:nvSpPr>
          <p:spPr>
            <a:xfrm flipH="1">
              <a:off x="7006560" y="199149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-8,35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33" name="Gerade Verbindung mit Pfeil 82"/>
            <p:cNvCxnSpPr/>
            <p:nvPr userDrawn="1"/>
          </p:nvCxnSpPr>
          <p:spPr>
            <a:xfrm>
              <a:off x="4570080" y="2170187"/>
              <a:ext cx="2824164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4" name="Textfeld 88"/>
            <p:cNvSpPr txBox="1"/>
            <p:nvPr userDrawn="1"/>
          </p:nvSpPr>
          <p:spPr>
            <a:xfrm flipH="1">
              <a:off x="6726441" y="212008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-7,85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35" name="Gerade Verbindung mit Pfeil 81"/>
            <p:cNvCxnSpPr/>
            <p:nvPr userDrawn="1"/>
          </p:nvCxnSpPr>
          <p:spPr>
            <a:xfrm>
              <a:off x="4570080" y="2519437"/>
              <a:ext cx="154781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6" name="Textfeld 89"/>
            <p:cNvSpPr txBox="1"/>
            <p:nvPr userDrawn="1"/>
          </p:nvSpPr>
          <p:spPr>
            <a:xfrm flipH="1">
              <a:off x="5550235" y="2467744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-4,3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37" name="Gerade Verbindung mit Pfeil 80"/>
            <p:cNvCxnSpPr/>
            <p:nvPr userDrawn="1"/>
          </p:nvCxnSpPr>
          <p:spPr>
            <a:xfrm>
              <a:off x="4570080" y="2636912"/>
              <a:ext cx="136525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8" name="Textfeld 90"/>
            <p:cNvSpPr txBox="1"/>
            <p:nvPr userDrawn="1"/>
          </p:nvSpPr>
          <p:spPr>
            <a:xfrm flipH="1">
              <a:off x="5336325" y="2610619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-3,8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39" name="Gerade Verbindung mit Pfeil 79"/>
            <p:cNvCxnSpPr/>
            <p:nvPr userDrawn="1"/>
          </p:nvCxnSpPr>
          <p:spPr>
            <a:xfrm>
              <a:off x="4581832" y="2780928"/>
              <a:ext cx="88900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0" name="Textfeld 85"/>
            <p:cNvSpPr txBox="1"/>
            <p:nvPr userDrawn="1"/>
          </p:nvSpPr>
          <p:spPr>
            <a:xfrm flipH="1">
              <a:off x="4570080" y="280112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-0,25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1" name="Unten vertikal"/>
          <p:cNvGrpSpPr/>
          <p:nvPr userDrawn="1"/>
        </p:nvGrpSpPr>
        <p:grpSpPr>
          <a:xfrm>
            <a:off x="1928739" y="3429000"/>
            <a:ext cx="979652" cy="2706853"/>
            <a:chOff x="1928739" y="3429000"/>
            <a:chExt cx="979652" cy="2706853"/>
          </a:xfrm>
        </p:grpSpPr>
        <p:cxnSp>
          <p:nvCxnSpPr>
            <p:cNvPr id="142" name="Gerade Verbindung mit Pfeil 102"/>
            <p:cNvCxnSpPr/>
            <p:nvPr userDrawn="1"/>
          </p:nvCxnSpPr>
          <p:spPr>
            <a:xfrm>
              <a:off x="2875434" y="3429000"/>
              <a:ext cx="0" cy="27068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3" name="Textfeld 116"/>
            <p:cNvSpPr txBox="1"/>
            <p:nvPr userDrawn="1"/>
          </p:nvSpPr>
          <p:spPr>
            <a:xfrm>
              <a:off x="1928739" y="3466610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1,12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44" name="Gerade Verbindung mit Pfeil 96"/>
            <p:cNvCxnSpPr/>
            <p:nvPr userDrawn="1"/>
          </p:nvCxnSpPr>
          <p:spPr>
            <a:xfrm>
              <a:off x="2011185" y="3429000"/>
              <a:ext cx="0" cy="40291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5" name="Textfeld 117"/>
            <p:cNvSpPr txBox="1"/>
            <p:nvPr userDrawn="1"/>
          </p:nvSpPr>
          <p:spPr>
            <a:xfrm>
              <a:off x="2096786" y="363437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1,37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46" name="Gerade Verbindung mit Pfeil 97"/>
            <p:cNvCxnSpPr/>
            <p:nvPr userDrawn="1"/>
          </p:nvCxnSpPr>
          <p:spPr>
            <a:xfrm>
              <a:off x="2165335" y="3429000"/>
              <a:ext cx="0" cy="4937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7" name="Textfeld 118"/>
            <p:cNvSpPr txBox="1"/>
            <p:nvPr/>
          </p:nvSpPr>
          <p:spPr>
            <a:xfrm>
              <a:off x="2115836" y="43265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3,25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48" name="Gerade Verbindung mit Pfeil 98"/>
            <p:cNvCxnSpPr/>
            <p:nvPr userDrawn="1"/>
          </p:nvCxnSpPr>
          <p:spPr>
            <a:xfrm>
              <a:off x="2319485" y="3429000"/>
              <a:ext cx="0" cy="117395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9" name="Textfeld 119"/>
            <p:cNvSpPr txBox="1"/>
            <p:nvPr userDrawn="1"/>
          </p:nvSpPr>
          <p:spPr>
            <a:xfrm>
              <a:off x="2395236" y="444082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3,5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50" name="Gerade Verbindung mit Pfeil 99"/>
            <p:cNvCxnSpPr/>
            <p:nvPr userDrawn="1"/>
          </p:nvCxnSpPr>
          <p:spPr>
            <a:xfrm>
              <a:off x="2473635" y="3429000"/>
              <a:ext cx="0" cy="126206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2" name="Textfeld 120"/>
            <p:cNvSpPr txBox="1"/>
            <p:nvPr userDrawn="1"/>
          </p:nvSpPr>
          <p:spPr>
            <a:xfrm>
              <a:off x="2420255" y="504170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5,38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53" name="Gerade Verbindung mit Pfeil 100"/>
            <p:cNvCxnSpPr/>
            <p:nvPr userDrawn="1"/>
          </p:nvCxnSpPr>
          <p:spPr>
            <a:xfrm>
              <a:off x="2627784" y="3429000"/>
              <a:ext cx="0" cy="1941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4" name="Textfeld 121"/>
            <p:cNvSpPr txBox="1"/>
            <p:nvPr userDrawn="1"/>
          </p:nvSpPr>
          <p:spPr>
            <a:xfrm>
              <a:off x="2686955" y="520176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5,63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55" name="Gerade Verbindung mit Pfeil 101"/>
            <p:cNvCxnSpPr/>
            <p:nvPr userDrawn="1"/>
          </p:nvCxnSpPr>
          <p:spPr>
            <a:xfrm>
              <a:off x="2756371" y="3429000"/>
              <a:ext cx="0" cy="203200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6" name="Textfeld 122"/>
            <p:cNvSpPr txBox="1"/>
            <p:nvPr userDrawn="1"/>
          </p:nvSpPr>
          <p:spPr>
            <a:xfrm>
              <a:off x="2655205" y="5906612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7,51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7" name="Oben vertikal"/>
          <p:cNvGrpSpPr/>
          <p:nvPr userDrawn="1"/>
        </p:nvGrpSpPr>
        <p:grpSpPr>
          <a:xfrm>
            <a:off x="417195" y="1622737"/>
            <a:ext cx="883952" cy="1806266"/>
            <a:chOff x="417195" y="1622737"/>
            <a:chExt cx="883952" cy="1806266"/>
          </a:xfrm>
        </p:grpSpPr>
        <p:cxnSp>
          <p:nvCxnSpPr>
            <p:cNvPr id="158" name="Gerade Verbindung mit Pfeil 22"/>
            <p:cNvCxnSpPr/>
            <p:nvPr/>
          </p:nvCxnSpPr>
          <p:spPr>
            <a:xfrm flipV="1">
              <a:off x="656527" y="3157525"/>
              <a:ext cx="0" cy="271475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9" name="Textfeld 78"/>
            <p:cNvSpPr txBox="1"/>
            <p:nvPr userDrawn="1"/>
          </p:nvSpPr>
          <p:spPr>
            <a:xfrm>
              <a:off x="417195" y="3276985"/>
              <a:ext cx="2501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0,76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60" name="Gerade Verbindung mit Pfeil 92"/>
            <p:cNvCxnSpPr/>
            <p:nvPr userDrawn="1"/>
          </p:nvCxnSpPr>
          <p:spPr>
            <a:xfrm flipV="1">
              <a:off x="810677" y="3066100"/>
              <a:ext cx="0" cy="362901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1" name="Textfeld 103"/>
            <p:cNvSpPr txBox="1"/>
            <p:nvPr userDrawn="1"/>
          </p:nvSpPr>
          <p:spPr>
            <a:xfrm>
              <a:off x="738031" y="3175385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1,01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62" name="Gerade Verbindung mit Pfeil 93"/>
            <p:cNvCxnSpPr/>
            <p:nvPr userDrawn="1"/>
          </p:nvCxnSpPr>
          <p:spPr>
            <a:xfrm flipV="1">
              <a:off x="964827" y="2388396"/>
              <a:ext cx="0" cy="104060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3" name="Textfeld 112"/>
            <p:cNvSpPr txBox="1"/>
            <p:nvPr userDrawn="1"/>
          </p:nvSpPr>
          <p:spPr>
            <a:xfrm>
              <a:off x="738859" y="25991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2,89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64" name="Gerade Verbindung mit Pfeil 94"/>
            <p:cNvCxnSpPr/>
            <p:nvPr userDrawn="1"/>
          </p:nvCxnSpPr>
          <p:spPr>
            <a:xfrm flipV="1">
              <a:off x="1118977" y="2295525"/>
              <a:ext cx="0" cy="1133477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5" name="Textfeld 113"/>
            <p:cNvSpPr txBox="1"/>
            <p:nvPr userDrawn="1"/>
          </p:nvSpPr>
          <p:spPr>
            <a:xfrm>
              <a:off x="1048124" y="2434033"/>
              <a:ext cx="22143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3,14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cxnSp>
          <p:nvCxnSpPr>
            <p:cNvPr id="167" name="Gerade Verbindung mit Pfeil 95"/>
            <p:cNvCxnSpPr/>
            <p:nvPr userDrawn="1"/>
          </p:nvCxnSpPr>
          <p:spPr>
            <a:xfrm flipV="1">
              <a:off x="1273126" y="1622737"/>
              <a:ext cx="0" cy="1806266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8" name="Textfeld 115"/>
            <p:cNvSpPr txBox="1"/>
            <p:nvPr/>
          </p:nvSpPr>
          <p:spPr>
            <a:xfrm>
              <a:off x="1018866" y="1665683"/>
              <a:ext cx="28228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tx2"/>
                  </a:solidFill>
                </a:rPr>
                <a:t>5,02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9" name="Rasterlinien"/>
          <p:cNvGrpSpPr/>
          <p:nvPr userDrawn="1"/>
        </p:nvGrpSpPr>
        <p:grpSpPr>
          <a:xfrm>
            <a:off x="0" y="0"/>
            <a:ext cx="9149070" cy="6852284"/>
            <a:chOff x="0" y="0"/>
            <a:chExt cx="9149070" cy="6852284"/>
          </a:xfrm>
        </p:grpSpPr>
        <p:cxnSp>
          <p:nvCxnSpPr>
            <p:cNvPr id="170" name="Gerader Verbinder 40"/>
            <p:cNvCxnSpPr/>
            <p:nvPr userDrawn="1"/>
          </p:nvCxnSpPr>
          <p:spPr>
            <a:xfrm>
              <a:off x="174434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Gerader Verbinder 41"/>
            <p:cNvCxnSpPr/>
            <p:nvPr userDrawn="1"/>
          </p:nvCxnSpPr>
          <p:spPr>
            <a:xfrm>
              <a:off x="302133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Gerader Verbinder 42"/>
            <p:cNvCxnSpPr/>
            <p:nvPr userDrawn="1"/>
          </p:nvCxnSpPr>
          <p:spPr>
            <a:xfrm>
              <a:off x="3202464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Gerader Verbinder 43"/>
            <p:cNvCxnSpPr/>
            <p:nvPr userDrawn="1"/>
          </p:nvCxnSpPr>
          <p:spPr>
            <a:xfrm>
              <a:off x="448071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r Verbinder 44"/>
            <p:cNvCxnSpPr/>
            <p:nvPr userDrawn="1"/>
          </p:nvCxnSpPr>
          <p:spPr>
            <a:xfrm>
              <a:off x="4659471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r Verbinder 45"/>
            <p:cNvCxnSpPr/>
            <p:nvPr userDrawn="1"/>
          </p:nvCxnSpPr>
          <p:spPr>
            <a:xfrm>
              <a:off x="59390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Gerader Verbinder 46"/>
            <p:cNvCxnSpPr/>
            <p:nvPr userDrawn="1"/>
          </p:nvCxnSpPr>
          <p:spPr>
            <a:xfrm>
              <a:off x="6120130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Gerader Verbinder 47"/>
            <p:cNvCxnSpPr/>
            <p:nvPr userDrawn="1"/>
          </p:nvCxnSpPr>
          <p:spPr>
            <a:xfrm>
              <a:off x="7397749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Gerader Verbinder 48"/>
            <p:cNvCxnSpPr/>
            <p:nvPr userDrawn="1"/>
          </p:nvCxnSpPr>
          <p:spPr>
            <a:xfrm>
              <a:off x="7576502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Gerader Verbinder 49"/>
            <p:cNvCxnSpPr/>
            <p:nvPr userDrawn="1"/>
          </p:nvCxnSpPr>
          <p:spPr>
            <a:xfrm>
              <a:off x="1564006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r Verbinder 50"/>
            <p:cNvCxnSpPr/>
            <p:nvPr userDrawn="1"/>
          </p:nvCxnSpPr>
          <p:spPr>
            <a:xfrm>
              <a:off x="286703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Gerader Verbinder 51"/>
            <p:cNvCxnSpPr/>
            <p:nvPr userDrawn="1"/>
          </p:nvCxnSpPr>
          <p:spPr>
            <a:xfrm>
              <a:off x="8856355" y="0"/>
              <a:ext cx="0" cy="685228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Gerader Verbinder 52"/>
            <p:cNvCxnSpPr/>
            <p:nvPr userDrawn="1"/>
          </p:nvCxnSpPr>
          <p:spPr>
            <a:xfrm>
              <a:off x="0" y="103441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Gerader Verbinder 53"/>
            <p:cNvCxnSpPr/>
            <p:nvPr userDrawn="1"/>
          </p:nvCxnSpPr>
          <p:spPr>
            <a:xfrm>
              <a:off x="0" y="162083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Gerader Verbinder 54"/>
            <p:cNvCxnSpPr/>
            <p:nvPr userDrawn="1"/>
          </p:nvCxnSpPr>
          <p:spPr>
            <a:xfrm>
              <a:off x="0" y="2295526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r Verbinder 55"/>
            <p:cNvCxnSpPr/>
            <p:nvPr userDrawn="1"/>
          </p:nvCxnSpPr>
          <p:spPr>
            <a:xfrm>
              <a:off x="0" y="238649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r Verbinder 56"/>
            <p:cNvCxnSpPr/>
            <p:nvPr userDrawn="1"/>
          </p:nvCxnSpPr>
          <p:spPr>
            <a:xfrm>
              <a:off x="0" y="306467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r Verbinder 57"/>
            <p:cNvCxnSpPr/>
            <p:nvPr userDrawn="1"/>
          </p:nvCxnSpPr>
          <p:spPr>
            <a:xfrm>
              <a:off x="5070" y="315514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Gerader Verbinder 58"/>
            <p:cNvCxnSpPr/>
            <p:nvPr userDrawn="1"/>
          </p:nvCxnSpPr>
          <p:spPr>
            <a:xfrm>
              <a:off x="0" y="3831910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Gerader Verbinder 59"/>
            <p:cNvCxnSpPr/>
            <p:nvPr userDrawn="1"/>
          </p:nvCxnSpPr>
          <p:spPr>
            <a:xfrm>
              <a:off x="0" y="392032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Gerader Verbinder 60"/>
            <p:cNvCxnSpPr/>
            <p:nvPr userDrawn="1"/>
          </p:nvCxnSpPr>
          <p:spPr>
            <a:xfrm>
              <a:off x="0" y="4599781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Gerader Verbinder 61"/>
            <p:cNvCxnSpPr/>
            <p:nvPr userDrawn="1"/>
          </p:nvCxnSpPr>
          <p:spPr>
            <a:xfrm>
              <a:off x="0" y="4690119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Gerader Verbinder 62"/>
            <p:cNvCxnSpPr/>
            <p:nvPr userDrawn="1"/>
          </p:nvCxnSpPr>
          <p:spPr>
            <a:xfrm>
              <a:off x="0" y="5363845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Gerader Verbinder 63"/>
            <p:cNvCxnSpPr/>
            <p:nvPr userDrawn="1"/>
          </p:nvCxnSpPr>
          <p:spPr>
            <a:xfrm>
              <a:off x="0" y="5455442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Gerader Verbinder 64"/>
            <p:cNvCxnSpPr/>
            <p:nvPr userDrawn="1"/>
          </p:nvCxnSpPr>
          <p:spPr>
            <a:xfrm>
              <a:off x="0" y="6132678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Gerader Verbinder 65"/>
            <p:cNvCxnSpPr/>
            <p:nvPr userDrawn="1"/>
          </p:nvCxnSpPr>
          <p:spPr>
            <a:xfrm>
              <a:off x="0" y="336234"/>
              <a:ext cx="9144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79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Argeton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210843" y="100481"/>
            <a:ext cx="1600131" cy="360000"/>
            <a:chOff x="4003" y="2501"/>
            <a:chExt cx="2618" cy="589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412" y="2723"/>
              <a:ext cx="98" cy="348"/>
            </a:xfrm>
            <a:custGeom>
              <a:avLst/>
              <a:gdLst>
                <a:gd name="T0" fmla="*/ 0 w 98"/>
                <a:gd name="T1" fmla="*/ 99 h 348"/>
                <a:gd name="T2" fmla="*/ 98 w 98"/>
                <a:gd name="T3" fmla="*/ 0 h 348"/>
                <a:gd name="T4" fmla="*/ 98 w 98"/>
                <a:gd name="T5" fmla="*/ 249 h 348"/>
                <a:gd name="T6" fmla="*/ 0 w 98"/>
                <a:gd name="T7" fmla="*/ 348 h 348"/>
                <a:gd name="T8" fmla="*/ 0 w 98"/>
                <a:gd name="T9" fmla="*/ 99 h 348"/>
                <a:gd name="T10" fmla="*/ 0 w 98"/>
                <a:gd name="T11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48">
                  <a:moveTo>
                    <a:pt x="0" y="99"/>
                  </a:moveTo>
                  <a:lnTo>
                    <a:pt x="98" y="0"/>
                  </a:lnTo>
                  <a:lnTo>
                    <a:pt x="98" y="249"/>
                  </a:lnTo>
                  <a:lnTo>
                    <a:pt x="0" y="348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003" y="2820"/>
              <a:ext cx="99" cy="251"/>
            </a:xfrm>
            <a:custGeom>
              <a:avLst/>
              <a:gdLst>
                <a:gd name="T0" fmla="*/ 0 w 99"/>
                <a:gd name="T1" fmla="*/ 99 h 251"/>
                <a:gd name="T2" fmla="*/ 99 w 99"/>
                <a:gd name="T3" fmla="*/ 0 h 251"/>
                <a:gd name="T4" fmla="*/ 99 w 99"/>
                <a:gd name="T5" fmla="*/ 152 h 251"/>
                <a:gd name="T6" fmla="*/ 0 w 99"/>
                <a:gd name="T7" fmla="*/ 251 h 251"/>
                <a:gd name="T8" fmla="*/ 0 w 99"/>
                <a:gd name="T9" fmla="*/ 99 h 251"/>
                <a:gd name="T10" fmla="*/ 0 w 99"/>
                <a:gd name="T11" fmla="*/ 9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51">
                  <a:moveTo>
                    <a:pt x="0" y="99"/>
                  </a:moveTo>
                  <a:lnTo>
                    <a:pt x="99" y="0"/>
                  </a:lnTo>
                  <a:lnTo>
                    <a:pt x="99" y="152"/>
                  </a:lnTo>
                  <a:lnTo>
                    <a:pt x="0" y="251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123" y="2646"/>
              <a:ext cx="123" cy="425"/>
            </a:xfrm>
            <a:custGeom>
              <a:avLst/>
              <a:gdLst>
                <a:gd name="T0" fmla="*/ 0 w 123"/>
                <a:gd name="T1" fmla="*/ 121 h 425"/>
                <a:gd name="T2" fmla="*/ 123 w 123"/>
                <a:gd name="T3" fmla="*/ 0 h 425"/>
                <a:gd name="T4" fmla="*/ 123 w 123"/>
                <a:gd name="T5" fmla="*/ 303 h 425"/>
                <a:gd name="T6" fmla="*/ 0 w 123"/>
                <a:gd name="T7" fmla="*/ 425 h 425"/>
                <a:gd name="T8" fmla="*/ 0 w 123"/>
                <a:gd name="T9" fmla="*/ 121 h 425"/>
                <a:gd name="T10" fmla="*/ 0 w 123"/>
                <a:gd name="T11" fmla="*/ 12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25">
                  <a:moveTo>
                    <a:pt x="0" y="121"/>
                  </a:moveTo>
                  <a:lnTo>
                    <a:pt x="123" y="0"/>
                  </a:lnTo>
                  <a:lnTo>
                    <a:pt x="123" y="303"/>
                  </a:lnTo>
                  <a:lnTo>
                    <a:pt x="0" y="425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4267" y="2501"/>
              <a:ext cx="124" cy="570"/>
            </a:xfrm>
            <a:custGeom>
              <a:avLst/>
              <a:gdLst>
                <a:gd name="T0" fmla="*/ 0 w 124"/>
                <a:gd name="T1" fmla="*/ 122 h 570"/>
                <a:gd name="T2" fmla="*/ 124 w 124"/>
                <a:gd name="T3" fmla="*/ 0 h 570"/>
                <a:gd name="T4" fmla="*/ 124 w 124"/>
                <a:gd name="T5" fmla="*/ 448 h 570"/>
                <a:gd name="T6" fmla="*/ 0 w 124"/>
                <a:gd name="T7" fmla="*/ 570 h 570"/>
                <a:gd name="T8" fmla="*/ 0 w 124"/>
                <a:gd name="T9" fmla="*/ 122 h 570"/>
                <a:gd name="T10" fmla="*/ 0 w 124"/>
                <a:gd name="T11" fmla="*/ 12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570">
                  <a:moveTo>
                    <a:pt x="0" y="122"/>
                  </a:moveTo>
                  <a:lnTo>
                    <a:pt x="124" y="0"/>
                  </a:lnTo>
                  <a:lnTo>
                    <a:pt x="124" y="448"/>
                  </a:lnTo>
                  <a:lnTo>
                    <a:pt x="0" y="57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4628" y="2646"/>
              <a:ext cx="365" cy="354"/>
            </a:xfrm>
            <a:custGeom>
              <a:avLst/>
              <a:gdLst>
                <a:gd name="T0" fmla="*/ 131 w 365"/>
                <a:gd name="T1" fmla="*/ 0 h 354"/>
                <a:gd name="T2" fmla="*/ 237 w 365"/>
                <a:gd name="T3" fmla="*/ 0 h 354"/>
                <a:gd name="T4" fmla="*/ 365 w 365"/>
                <a:gd name="T5" fmla="*/ 354 h 354"/>
                <a:gd name="T6" fmla="*/ 252 w 365"/>
                <a:gd name="T7" fmla="*/ 354 h 354"/>
                <a:gd name="T8" fmla="*/ 238 w 365"/>
                <a:gd name="T9" fmla="*/ 303 h 354"/>
                <a:gd name="T10" fmla="*/ 126 w 365"/>
                <a:gd name="T11" fmla="*/ 303 h 354"/>
                <a:gd name="T12" fmla="*/ 110 w 365"/>
                <a:gd name="T13" fmla="*/ 354 h 354"/>
                <a:gd name="T14" fmla="*/ 0 w 365"/>
                <a:gd name="T15" fmla="*/ 354 h 354"/>
                <a:gd name="T16" fmla="*/ 131 w 365"/>
                <a:gd name="T17" fmla="*/ 0 h 354"/>
                <a:gd name="T18" fmla="*/ 215 w 365"/>
                <a:gd name="T19" fmla="*/ 227 h 354"/>
                <a:gd name="T20" fmla="*/ 184 w 365"/>
                <a:gd name="T21" fmla="*/ 118 h 354"/>
                <a:gd name="T22" fmla="*/ 184 w 365"/>
                <a:gd name="T23" fmla="*/ 118 h 354"/>
                <a:gd name="T24" fmla="*/ 148 w 365"/>
                <a:gd name="T25" fmla="*/ 227 h 354"/>
                <a:gd name="T26" fmla="*/ 215 w 365"/>
                <a:gd name="T27" fmla="*/ 2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354">
                  <a:moveTo>
                    <a:pt x="131" y="0"/>
                  </a:moveTo>
                  <a:lnTo>
                    <a:pt x="237" y="0"/>
                  </a:lnTo>
                  <a:lnTo>
                    <a:pt x="365" y="354"/>
                  </a:lnTo>
                  <a:lnTo>
                    <a:pt x="252" y="354"/>
                  </a:lnTo>
                  <a:lnTo>
                    <a:pt x="238" y="303"/>
                  </a:lnTo>
                  <a:lnTo>
                    <a:pt x="126" y="303"/>
                  </a:lnTo>
                  <a:lnTo>
                    <a:pt x="110" y="354"/>
                  </a:lnTo>
                  <a:lnTo>
                    <a:pt x="0" y="354"/>
                  </a:lnTo>
                  <a:lnTo>
                    <a:pt x="131" y="0"/>
                  </a:lnTo>
                  <a:close/>
                  <a:moveTo>
                    <a:pt x="215" y="227"/>
                  </a:moveTo>
                  <a:lnTo>
                    <a:pt x="184" y="118"/>
                  </a:lnTo>
                  <a:lnTo>
                    <a:pt x="184" y="118"/>
                  </a:lnTo>
                  <a:lnTo>
                    <a:pt x="148" y="227"/>
                  </a:lnTo>
                  <a:lnTo>
                    <a:pt x="215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014" y="2736"/>
              <a:ext cx="196" cy="264"/>
            </a:xfrm>
            <a:custGeom>
              <a:avLst/>
              <a:gdLst>
                <a:gd name="T0" fmla="*/ 0 w 196"/>
                <a:gd name="T1" fmla="*/ 7 h 264"/>
                <a:gd name="T2" fmla="*/ 95 w 196"/>
                <a:gd name="T3" fmla="*/ 7 h 264"/>
                <a:gd name="T4" fmla="*/ 95 w 196"/>
                <a:gd name="T5" fmla="*/ 47 h 264"/>
                <a:gd name="T6" fmla="*/ 95 w 196"/>
                <a:gd name="T7" fmla="*/ 47 h 264"/>
                <a:gd name="T8" fmla="*/ 95 w 196"/>
                <a:gd name="T9" fmla="*/ 47 h 264"/>
                <a:gd name="T10" fmla="*/ 102 w 196"/>
                <a:gd name="T11" fmla="*/ 37 h 264"/>
                <a:gd name="T12" fmla="*/ 108 w 196"/>
                <a:gd name="T13" fmla="*/ 28 h 264"/>
                <a:gd name="T14" fmla="*/ 117 w 196"/>
                <a:gd name="T15" fmla="*/ 19 h 264"/>
                <a:gd name="T16" fmla="*/ 124 w 196"/>
                <a:gd name="T17" fmla="*/ 12 h 264"/>
                <a:gd name="T18" fmla="*/ 134 w 196"/>
                <a:gd name="T19" fmla="*/ 7 h 264"/>
                <a:gd name="T20" fmla="*/ 143 w 196"/>
                <a:gd name="T21" fmla="*/ 3 h 264"/>
                <a:gd name="T22" fmla="*/ 155 w 196"/>
                <a:gd name="T23" fmla="*/ 1 h 264"/>
                <a:gd name="T24" fmla="*/ 168 w 196"/>
                <a:gd name="T25" fmla="*/ 0 h 264"/>
                <a:gd name="T26" fmla="*/ 168 w 196"/>
                <a:gd name="T27" fmla="*/ 0 h 264"/>
                <a:gd name="T28" fmla="*/ 182 w 196"/>
                <a:gd name="T29" fmla="*/ 1 h 264"/>
                <a:gd name="T30" fmla="*/ 196 w 196"/>
                <a:gd name="T31" fmla="*/ 3 h 264"/>
                <a:gd name="T32" fmla="*/ 196 w 196"/>
                <a:gd name="T33" fmla="*/ 91 h 264"/>
                <a:gd name="T34" fmla="*/ 196 w 196"/>
                <a:gd name="T35" fmla="*/ 91 h 264"/>
                <a:gd name="T36" fmla="*/ 182 w 196"/>
                <a:gd name="T37" fmla="*/ 86 h 264"/>
                <a:gd name="T38" fmla="*/ 171 w 196"/>
                <a:gd name="T39" fmla="*/ 84 h 264"/>
                <a:gd name="T40" fmla="*/ 159 w 196"/>
                <a:gd name="T41" fmla="*/ 84 h 264"/>
                <a:gd name="T42" fmla="*/ 159 w 196"/>
                <a:gd name="T43" fmla="*/ 84 h 264"/>
                <a:gd name="T44" fmla="*/ 145 w 196"/>
                <a:gd name="T45" fmla="*/ 86 h 264"/>
                <a:gd name="T46" fmla="*/ 132 w 196"/>
                <a:gd name="T47" fmla="*/ 88 h 264"/>
                <a:gd name="T48" fmla="*/ 122 w 196"/>
                <a:gd name="T49" fmla="*/ 95 h 264"/>
                <a:gd name="T50" fmla="*/ 113 w 196"/>
                <a:gd name="T51" fmla="*/ 102 h 264"/>
                <a:gd name="T52" fmla="*/ 108 w 196"/>
                <a:gd name="T53" fmla="*/ 112 h 264"/>
                <a:gd name="T54" fmla="*/ 102 w 196"/>
                <a:gd name="T55" fmla="*/ 127 h 264"/>
                <a:gd name="T56" fmla="*/ 99 w 196"/>
                <a:gd name="T57" fmla="*/ 142 h 264"/>
                <a:gd name="T58" fmla="*/ 99 w 196"/>
                <a:gd name="T59" fmla="*/ 162 h 264"/>
                <a:gd name="T60" fmla="*/ 99 w 196"/>
                <a:gd name="T61" fmla="*/ 264 h 264"/>
                <a:gd name="T62" fmla="*/ 0 w 196"/>
                <a:gd name="T63" fmla="*/ 264 h 264"/>
                <a:gd name="T64" fmla="*/ 0 w 196"/>
                <a:gd name="T65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264">
                  <a:moveTo>
                    <a:pt x="0" y="7"/>
                  </a:moveTo>
                  <a:lnTo>
                    <a:pt x="95" y="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02" y="37"/>
                  </a:lnTo>
                  <a:lnTo>
                    <a:pt x="108" y="28"/>
                  </a:lnTo>
                  <a:lnTo>
                    <a:pt x="117" y="19"/>
                  </a:lnTo>
                  <a:lnTo>
                    <a:pt x="124" y="12"/>
                  </a:lnTo>
                  <a:lnTo>
                    <a:pt x="134" y="7"/>
                  </a:lnTo>
                  <a:lnTo>
                    <a:pt x="143" y="3"/>
                  </a:lnTo>
                  <a:lnTo>
                    <a:pt x="155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82" y="1"/>
                  </a:lnTo>
                  <a:lnTo>
                    <a:pt x="196" y="3"/>
                  </a:lnTo>
                  <a:lnTo>
                    <a:pt x="196" y="91"/>
                  </a:lnTo>
                  <a:lnTo>
                    <a:pt x="196" y="91"/>
                  </a:lnTo>
                  <a:lnTo>
                    <a:pt x="182" y="86"/>
                  </a:lnTo>
                  <a:lnTo>
                    <a:pt x="171" y="84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45" y="86"/>
                  </a:lnTo>
                  <a:lnTo>
                    <a:pt x="132" y="88"/>
                  </a:lnTo>
                  <a:lnTo>
                    <a:pt x="122" y="95"/>
                  </a:lnTo>
                  <a:lnTo>
                    <a:pt x="113" y="102"/>
                  </a:lnTo>
                  <a:lnTo>
                    <a:pt x="108" y="112"/>
                  </a:lnTo>
                  <a:lnTo>
                    <a:pt x="102" y="127"/>
                  </a:lnTo>
                  <a:lnTo>
                    <a:pt x="99" y="142"/>
                  </a:lnTo>
                  <a:lnTo>
                    <a:pt x="99" y="162"/>
                  </a:lnTo>
                  <a:lnTo>
                    <a:pt x="99" y="264"/>
                  </a:lnTo>
                  <a:lnTo>
                    <a:pt x="0" y="26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5222" y="2736"/>
              <a:ext cx="279" cy="354"/>
            </a:xfrm>
            <a:custGeom>
              <a:avLst/>
              <a:gdLst>
                <a:gd name="T0" fmla="*/ 277 w 279"/>
                <a:gd name="T1" fmla="*/ 250 h 354"/>
                <a:gd name="T2" fmla="*/ 268 w 279"/>
                <a:gd name="T3" fmla="*/ 292 h 354"/>
                <a:gd name="T4" fmla="*/ 249 w 279"/>
                <a:gd name="T5" fmla="*/ 320 h 354"/>
                <a:gd name="T6" fmla="*/ 217 w 279"/>
                <a:gd name="T7" fmla="*/ 342 h 354"/>
                <a:gd name="T8" fmla="*/ 166 w 279"/>
                <a:gd name="T9" fmla="*/ 352 h 354"/>
                <a:gd name="T10" fmla="*/ 122 w 279"/>
                <a:gd name="T11" fmla="*/ 352 h 354"/>
                <a:gd name="T12" fmla="*/ 58 w 279"/>
                <a:gd name="T13" fmla="*/ 336 h 354"/>
                <a:gd name="T14" fmla="*/ 34 w 279"/>
                <a:gd name="T15" fmla="*/ 319 h 354"/>
                <a:gd name="T16" fmla="*/ 16 w 279"/>
                <a:gd name="T17" fmla="*/ 291 h 354"/>
                <a:gd name="T18" fmla="*/ 108 w 279"/>
                <a:gd name="T19" fmla="*/ 268 h 354"/>
                <a:gd name="T20" fmla="*/ 113 w 279"/>
                <a:gd name="T21" fmla="*/ 276 h 354"/>
                <a:gd name="T22" fmla="*/ 132 w 279"/>
                <a:gd name="T23" fmla="*/ 294 h 354"/>
                <a:gd name="T24" fmla="*/ 152 w 279"/>
                <a:gd name="T25" fmla="*/ 294 h 354"/>
                <a:gd name="T26" fmla="*/ 173 w 279"/>
                <a:gd name="T27" fmla="*/ 275 h 354"/>
                <a:gd name="T28" fmla="*/ 180 w 279"/>
                <a:gd name="T29" fmla="*/ 236 h 354"/>
                <a:gd name="T30" fmla="*/ 180 w 279"/>
                <a:gd name="T31" fmla="*/ 213 h 354"/>
                <a:gd name="T32" fmla="*/ 159 w 279"/>
                <a:gd name="T33" fmla="*/ 234 h 354"/>
                <a:gd name="T34" fmla="*/ 131 w 279"/>
                <a:gd name="T35" fmla="*/ 246 h 354"/>
                <a:gd name="T36" fmla="*/ 111 w 279"/>
                <a:gd name="T37" fmla="*/ 248 h 354"/>
                <a:gd name="T38" fmla="*/ 72 w 279"/>
                <a:gd name="T39" fmla="*/ 243 h 354"/>
                <a:gd name="T40" fmla="*/ 42 w 279"/>
                <a:gd name="T41" fmla="*/ 227 h 354"/>
                <a:gd name="T42" fmla="*/ 21 w 279"/>
                <a:gd name="T43" fmla="*/ 202 h 354"/>
                <a:gd name="T44" fmla="*/ 2 w 279"/>
                <a:gd name="T45" fmla="*/ 148 h 354"/>
                <a:gd name="T46" fmla="*/ 2 w 279"/>
                <a:gd name="T47" fmla="*/ 98 h 354"/>
                <a:gd name="T48" fmla="*/ 21 w 279"/>
                <a:gd name="T49" fmla="*/ 45 h 354"/>
                <a:gd name="T50" fmla="*/ 44 w 279"/>
                <a:gd name="T51" fmla="*/ 21 h 354"/>
                <a:gd name="T52" fmla="*/ 74 w 279"/>
                <a:gd name="T53" fmla="*/ 5 h 354"/>
                <a:gd name="T54" fmla="*/ 111 w 279"/>
                <a:gd name="T55" fmla="*/ 0 h 354"/>
                <a:gd name="T56" fmla="*/ 132 w 279"/>
                <a:gd name="T57" fmla="*/ 1 h 354"/>
                <a:gd name="T58" fmla="*/ 160 w 279"/>
                <a:gd name="T59" fmla="*/ 14 h 354"/>
                <a:gd name="T60" fmla="*/ 180 w 279"/>
                <a:gd name="T61" fmla="*/ 38 h 354"/>
                <a:gd name="T62" fmla="*/ 279 w 279"/>
                <a:gd name="T63" fmla="*/ 7 h 354"/>
                <a:gd name="T64" fmla="*/ 143 w 279"/>
                <a:gd name="T65" fmla="*/ 185 h 354"/>
                <a:gd name="T66" fmla="*/ 171 w 279"/>
                <a:gd name="T67" fmla="*/ 172 h 354"/>
                <a:gd name="T68" fmla="*/ 182 w 279"/>
                <a:gd name="T69" fmla="*/ 144 h 354"/>
                <a:gd name="T70" fmla="*/ 182 w 279"/>
                <a:gd name="T71" fmla="*/ 111 h 354"/>
                <a:gd name="T72" fmla="*/ 173 w 279"/>
                <a:gd name="T73" fmla="*/ 86 h 354"/>
                <a:gd name="T74" fmla="*/ 150 w 279"/>
                <a:gd name="T75" fmla="*/ 72 h 354"/>
                <a:gd name="T76" fmla="*/ 131 w 279"/>
                <a:gd name="T77" fmla="*/ 72 h 354"/>
                <a:gd name="T78" fmla="*/ 109 w 279"/>
                <a:gd name="T79" fmla="*/ 86 h 354"/>
                <a:gd name="T80" fmla="*/ 99 w 279"/>
                <a:gd name="T81" fmla="*/ 112 h 354"/>
                <a:gd name="T82" fmla="*/ 99 w 279"/>
                <a:gd name="T83" fmla="*/ 134 h 354"/>
                <a:gd name="T84" fmla="*/ 108 w 279"/>
                <a:gd name="T85" fmla="*/ 165 h 354"/>
                <a:gd name="T86" fmla="*/ 131 w 279"/>
                <a:gd name="T87" fmla="*/ 18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9" h="354">
                  <a:moveTo>
                    <a:pt x="279" y="231"/>
                  </a:moveTo>
                  <a:lnTo>
                    <a:pt x="279" y="231"/>
                  </a:lnTo>
                  <a:lnTo>
                    <a:pt x="277" y="250"/>
                  </a:lnTo>
                  <a:lnTo>
                    <a:pt x="275" y="271"/>
                  </a:lnTo>
                  <a:lnTo>
                    <a:pt x="271" y="282"/>
                  </a:lnTo>
                  <a:lnTo>
                    <a:pt x="268" y="292"/>
                  </a:lnTo>
                  <a:lnTo>
                    <a:pt x="263" y="301"/>
                  </a:lnTo>
                  <a:lnTo>
                    <a:pt x="257" y="312"/>
                  </a:lnTo>
                  <a:lnTo>
                    <a:pt x="249" y="320"/>
                  </a:lnTo>
                  <a:lnTo>
                    <a:pt x="240" y="328"/>
                  </a:lnTo>
                  <a:lnTo>
                    <a:pt x="229" y="335"/>
                  </a:lnTo>
                  <a:lnTo>
                    <a:pt x="217" y="342"/>
                  </a:lnTo>
                  <a:lnTo>
                    <a:pt x="201" y="347"/>
                  </a:lnTo>
                  <a:lnTo>
                    <a:pt x="185" y="350"/>
                  </a:lnTo>
                  <a:lnTo>
                    <a:pt x="166" y="352"/>
                  </a:lnTo>
                  <a:lnTo>
                    <a:pt x="145" y="354"/>
                  </a:lnTo>
                  <a:lnTo>
                    <a:pt x="145" y="354"/>
                  </a:lnTo>
                  <a:lnTo>
                    <a:pt x="122" y="352"/>
                  </a:lnTo>
                  <a:lnTo>
                    <a:pt x="99" y="350"/>
                  </a:lnTo>
                  <a:lnTo>
                    <a:pt x="78" y="345"/>
                  </a:lnTo>
                  <a:lnTo>
                    <a:pt x="58" y="336"/>
                  </a:lnTo>
                  <a:lnTo>
                    <a:pt x="49" y="331"/>
                  </a:lnTo>
                  <a:lnTo>
                    <a:pt x="41" y="326"/>
                  </a:lnTo>
                  <a:lnTo>
                    <a:pt x="34" y="319"/>
                  </a:lnTo>
                  <a:lnTo>
                    <a:pt x="27" y="310"/>
                  </a:lnTo>
                  <a:lnTo>
                    <a:pt x="21" y="301"/>
                  </a:lnTo>
                  <a:lnTo>
                    <a:pt x="16" y="291"/>
                  </a:lnTo>
                  <a:lnTo>
                    <a:pt x="12" y="280"/>
                  </a:lnTo>
                  <a:lnTo>
                    <a:pt x="11" y="268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13" y="276"/>
                  </a:lnTo>
                  <a:lnTo>
                    <a:pt x="113" y="276"/>
                  </a:lnTo>
                  <a:lnTo>
                    <a:pt x="118" y="283"/>
                  </a:lnTo>
                  <a:lnTo>
                    <a:pt x="125" y="289"/>
                  </a:lnTo>
                  <a:lnTo>
                    <a:pt x="132" y="294"/>
                  </a:lnTo>
                  <a:lnTo>
                    <a:pt x="141" y="296"/>
                  </a:lnTo>
                  <a:lnTo>
                    <a:pt x="141" y="296"/>
                  </a:lnTo>
                  <a:lnTo>
                    <a:pt x="152" y="294"/>
                  </a:lnTo>
                  <a:lnTo>
                    <a:pt x="160" y="289"/>
                  </a:lnTo>
                  <a:lnTo>
                    <a:pt x="168" y="282"/>
                  </a:lnTo>
                  <a:lnTo>
                    <a:pt x="173" y="275"/>
                  </a:lnTo>
                  <a:lnTo>
                    <a:pt x="176" y="264"/>
                  </a:lnTo>
                  <a:lnTo>
                    <a:pt x="178" y="255"/>
                  </a:lnTo>
                  <a:lnTo>
                    <a:pt x="180" y="236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73" y="220"/>
                  </a:lnTo>
                  <a:lnTo>
                    <a:pt x="166" y="227"/>
                  </a:lnTo>
                  <a:lnTo>
                    <a:pt x="159" y="234"/>
                  </a:lnTo>
                  <a:lnTo>
                    <a:pt x="150" y="239"/>
                  </a:lnTo>
                  <a:lnTo>
                    <a:pt x="141" y="243"/>
                  </a:lnTo>
                  <a:lnTo>
                    <a:pt x="131" y="246"/>
                  </a:lnTo>
                  <a:lnTo>
                    <a:pt x="122" y="248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97" y="248"/>
                  </a:lnTo>
                  <a:lnTo>
                    <a:pt x="85" y="246"/>
                  </a:lnTo>
                  <a:lnTo>
                    <a:pt x="72" y="243"/>
                  </a:lnTo>
                  <a:lnTo>
                    <a:pt x="62" y="238"/>
                  </a:lnTo>
                  <a:lnTo>
                    <a:pt x="51" y="232"/>
                  </a:lnTo>
                  <a:lnTo>
                    <a:pt x="42" y="227"/>
                  </a:lnTo>
                  <a:lnTo>
                    <a:pt x="34" y="220"/>
                  </a:lnTo>
                  <a:lnTo>
                    <a:pt x="27" y="211"/>
                  </a:lnTo>
                  <a:lnTo>
                    <a:pt x="21" y="202"/>
                  </a:lnTo>
                  <a:lnTo>
                    <a:pt x="16" y="194"/>
                  </a:lnTo>
                  <a:lnTo>
                    <a:pt x="7" y="171"/>
                  </a:lnTo>
                  <a:lnTo>
                    <a:pt x="2" y="148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2" y="98"/>
                  </a:lnTo>
                  <a:lnTo>
                    <a:pt x="7" y="75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8" y="37"/>
                  </a:lnTo>
                  <a:lnTo>
                    <a:pt x="35" y="28"/>
                  </a:lnTo>
                  <a:lnTo>
                    <a:pt x="44" y="21"/>
                  </a:lnTo>
                  <a:lnTo>
                    <a:pt x="53" y="15"/>
                  </a:lnTo>
                  <a:lnTo>
                    <a:pt x="64" y="10"/>
                  </a:lnTo>
                  <a:lnTo>
                    <a:pt x="74" y="5"/>
                  </a:lnTo>
                  <a:lnTo>
                    <a:pt x="86" y="3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2" y="1"/>
                  </a:lnTo>
                  <a:lnTo>
                    <a:pt x="143" y="5"/>
                  </a:lnTo>
                  <a:lnTo>
                    <a:pt x="152" y="8"/>
                  </a:lnTo>
                  <a:lnTo>
                    <a:pt x="160" y="14"/>
                  </a:lnTo>
                  <a:lnTo>
                    <a:pt x="168" y="21"/>
                  </a:lnTo>
                  <a:lnTo>
                    <a:pt x="175" y="2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7"/>
                  </a:lnTo>
                  <a:lnTo>
                    <a:pt x="279" y="7"/>
                  </a:lnTo>
                  <a:lnTo>
                    <a:pt x="279" y="231"/>
                  </a:lnTo>
                  <a:close/>
                  <a:moveTo>
                    <a:pt x="143" y="185"/>
                  </a:moveTo>
                  <a:lnTo>
                    <a:pt x="143" y="185"/>
                  </a:lnTo>
                  <a:lnTo>
                    <a:pt x="155" y="183"/>
                  </a:lnTo>
                  <a:lnTo>
                    <a:pt x="164" y="179"/>
                  </a:lnTo>
                  <a:lnTo>
                    <a:pt x="171" y="172"/>
                  </a:lnTo>
                  <a:lnTo>
                    <a:pt x="176" y="164"/>
                  </a:lnTo>
                  <a:lnTo>
                    <a:pt x="180" y="155"/>
                  </a:lnTo>
                  <a:lnTo>
                    <a:pt x="182" y="144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2" y="111"/>
                  </a:lnTo>
                  <a:lnTo>
                    <a:pt x="180" y="102"/>
                  </a:lnTo>
                  <a:lnTo>
                    <a:pt x="176" y="93"/>
                  </a:lnTo>
                  <a:lnTo>
                    <a:pt x="173" y="86"/>
                  </a:lnTo>
                  <a:lnTo>
                    <a:pt x="166" y="79"/>
                  </a:lnTo>
                  <a:lnTo>
                    <a:pt x="159" y="75"/>
                  </a:lnTo>
                  <a:lnTo>
                    <a:pt x="150" y="72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31" y="72"/>
                  </a:lnTo>
                  <a:lnTo>
                    <a:pt x="122" y="75"/>
                  </a:lnTo>
                  <a:lnTo>
                    <a:pt x="115" y="81"/>
                  </a:lnTo>
                  <a:lnTo>
                    <a:pt x="109" y="86"/>
                  </a:lnTo>
                  <a:lnTo>
                    <a:pt x="104" y="95"/>
                  </a:lnTo>
                  <a:lnTo>
                    <a:pt x="101" y="104"/>
                  </a:lnTo>
                  <a:lnTo>
                    <a:pt x="99" y="112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34"/>
                  </a:lnTo>
                  <a:lnTo>
                    <a:pt x="101" y="144"/>
                  </a:lnTo>
                  <a:lnTo>
                    <a:pt x="104" y="155"/>
                  </a:lnTo>
                  <a:lnTo>
                    <a:pt x="108" y="165"/>
                  </a:lnTo>
                  <a:lnTo>
                    <a:pt x="113" y="172"/>
                  </a:lnTo>
                  <a:lnTo>
                    <a:pt x="122" y="179"/>
                  </a:lnTo>
                  <a:lnTo>
                    <a:pt x="131" y="183"/>
                  </a:lnTo>
                  <a:lnTo>
                    <a:pt x="143" y="185"/>
                  </a:lnTo>
                  <a:lnTo>
                    <a:pt x="143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5534" y="2736"/>
              <a:ext cx="282" cy="269"/>
            </a:xfrm>
            <a:custGeom>
              <a:avLst/>
              <a:gdLst>
                <a:gd name="T0" fmla="*/ 93 w 282"/>
                <a:gd name="T1" fmla="*/ 156 h 269"/>
                <a:gd name="T2" fmla="*/ 99 w 282"/>
                <a:gd name="T3" fmla="*/ 178 h 269"/>
                <a:gd name="T4" fmla="*/ 107 w 282"/>
                <a:gd name="T5" fmla="*/ 194 h 269"/>
                <a:gd name="T6" fmla="*/ 123 w 282"/>
                <a:gd name="T7" fmla="*/ 204 h 269"/>
                <a:gd name="T8" fmla="*/ 144 w 282"/>
                <a:gd name="T9" fmla="*/ 208 h 269"/>
                <a:gd name="T10" fmla="*/ 157 w 282"/>
                <a:gd name="T11" fmla="*/ 206 h 269"/>
                <a:gd name="T12" fmla="*/ 178 w 282"/>
                <a:gd name="T13" fmla="*/ 197 h 269"/>
                <a:gd name="T14" fmla="*/ 277 w 282"/>
                <a:gd name="T15" fmla="*/ 188 h 269"/>
                <a:gd name="T16" fmla="*/ 268 w 282"/>
                <a:gd name="T17" fmla="*/ 208 h 269"/>
                <a:gd name="T18" fmla="*/ 241 w 282"/>
                <a:gd name="T19" fmla="*/ 239 h 269"/>
                <a:gd name="T20" fmla="*/ 206 w 282"/>
                <a:gd name="T21" fmla="*/ 259 h 269"/>
                <a:gd name="T22" fmla="*/ 166 w 282"/>
                <a:gd name="T23" fmla="*/ 269 h 269"/>
                <a:gd name="T24" fmla="*/ 144 w 282"/>
                <a:gd name="T25" fmla="*/ 269 h 269"/>
                <a:gd name="T26" fmla="*/ 114 w 282"/>
                <a:gd name="T27" fmla="*/ 268 h 269"/>
                <a:gd name="T28" fmla="*/ 88 w 282"/>
                <a:gd name="T29" fmla="*/ 261 h 269"/>
                <a:gd name="T30" fmla="*/ 63 w 282"/>
                <a:gd name="T31" fmla="*/ 250 h 269"/>
                <a:gd name="T32" fmla="*/ 42 w 282"/>
                <a:gd name="T33" fmla="*/ 236 h 269"/>
                <a:gd name="T34" fmla="*/ 25 w 282"/>
                <a:gd name="T35" fmla="*/ 216 h 269"/>
                <a:gd name="T36" fmla="*/ 11 w 282"/>
                <a:gd name="T37" fmla="*/ 194 h 269"/>
                <a:gd name="T38" fmla="*/ 4 w 282"/>
                <a:gd name="T39" fmla="*/ 165 h 269"/>
                <a:gd name="T40" fmla="*/ 0 w 282"/>
                <a:gd name="T41" fmla="*/ 135 h 269"/>
                <a:gd name="T42" fmla="*/ 2 w 282"/>
                <a:gd name="T43" fmla="*/ 121 h 269"/>
                <a:gd name="T44" fmla="*/ 5 w 282"/>
                <a:gd name="T45" fmla="*/ 95 h 269"/>
                <a:gd name="T46" fmla="*/ 16 w 282"/>
                <a:gd name="T47" fmla="*/ 70 h 269"/>
                <a:gd name="T48" fmla="*/ 30 w 282"/>
                <a:gd name="T49" fmla="*/ 49 h 269"/>
                <a:gd name="T50" fmla="*/ 48 w 282"/>
                <a:gd name="T51" fmla="*/ 31 h 269"/>
                <a:gd name="T52" fmla="*/ 69 w 282"/>
                <a:gd name="T53" fmla="*/ 15 h 269"/>
                <a:gd name="T54" fmla="*/ 93 w 282"/>
                <a:gd name="T55" fmla="*/ 7 h 269"/>
                <a:gd name="T56" fmla="*/ 122 w 282"/>
                <a:gd name="T57" fmla="*/ 1 h 269"/>
                <a:gd name="T58" fmla="*/ 136 w 282"/>
                <a:gd name="T59" fmla="*/ 0 h 269"/>
                <a:gd name="T60" fmla="*/ 171 w 282"/>
                <a:gd name="T61" fmla="*/ 3 h 269"/>
                <a:gd name="T62" fmla="*/ 203 w 282"/>
                <a:gd name="T63" fmla="*/ 10 h 269"/>
                <a:gd name="T64" fmla="*/ 227 w 282"/>
                <a:gd name="T65" fmla="*/ 22 h 269"/>
                <a:gd name="T66" fmla="*/ 247 w 282"/>
                <a:gd name="T67" fmla="*/ 40 h 269"/>
                <a:gd name="T68" fmla="*/ 262 w 282"/>
                <a:gd name="T69" fmla="*/ 63 h 269"/>
                <a:gd name="T70" fmla="*/ 273 w 282"/>
                <a:gd name="T71" fmla="*/ 89 h 269"/>
                <a:gd name="T72" fmla="*/ 280 w 282"/>
                <a:gd name="T73" fmla="*/ 121 h 269"/>
                <a:gd name="T74" fmla="*/ 282 w 282"/>
                <a:gd name="T75" fmla="*/ 156 h 269"/>
                <a:gd name="T76" fmla="*/ 188 w 282"/>
                <a:gd name="T77" fmla="*/ 105 h 269"/>
                <a:gd name="T78" fmla="*/ 187 w 282"/>
                <a:gd name="T79" fmla="*/ 97 h 269"/>
                <a:gd name="T80" fmla="*/ 181 w 282"/>
                <a:gd name="T81" fmla="*/ 82 h 269"/>
                <a:gd name="T82" fmla="*/ 169 w 282"/>
                <a:gd name="T83" fmla="*/ 70 h 269"/>
                <a:gd name="T84" fmla="*/ 153 w 282"/>
                <a:gd name="T85" fmla="*/ 63 h 269"/>
                <a:gd name="T86" fmla="*/ 144 w 282"/>
                <a:gd name="T87" fmla="*/ 63 h 269"/>
                <a:gd name="T88" fmla="*/ 125 w 282"/>
                <a:gd name="T89" fmla="*/ 65 h 269"/>
                <a:gd name="T90" fmla="*/ 111 w 282"/>
                <a:gd name="T91" fmla="*/ 74 h 269"/>
                <a:gd name="T92" fmla="*/ 100 w 282"/>
                <a:gd name="T93" fmla="*/ 88 h 269"/>
                <a:gd name="T94" fmla="*/ 95 w 282"/>
                <a:gd name="T95" fmla="*/ 1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" h="269">
                  <a:moveTo>
                    <a:pt x="93" y="156"/>
                  </a:moveTo>
                  <a:lnTo>
                    <a:pt x="93" y="156"/>
                  </a:lnTo>
                  <a:lnTo>
                    <a:pt x="95" y="167"/>
                  </a:lnTo>
                  <a:lnTo>
                    <a:pt x="99" y="178"/>
                  </a:lnTo>
                  <a:lnTo>
                    <a:pt x="102" y="186"/>
                  </a:lnTo>
                  <a:lnTo>
                    <a:pt x="107" y="194"/>
                  </a:lnTo>
                  <a:lnTo>
                    <a:pt x="114" y="199"/>
                  </a:lnTo>
                  <a:lnTo>
                    <a:pt x="123" y="204"/>
                  </a:lnTo>
                  <a:lnTo>
                    <a:pt x="134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57" y="206"/>
                  </a:lnTo>
                  <a:lnTo>
                    <a:pt x="167" y="202"/>
                  </a:lnTo>
                  <a:lnTo>
                    <a:pt x="178" y="197"/>
                  </a:lnTo>
                  <a:lnTo>
                    <a:pt x="185" y="188"/>
                  </a:lnTo>
                  <a:lnTo>
                    <a:pt x="277" y="188"/>
                  </a:lnTo>
                  <a:lnTo>
                    <a:pt x="277" y="188"/>
                  </a:lnTo>
                  <a:lnTo>
                    <a:pt x="268" y="208"/>
                  </a:lnTo>
                  <a:lnTo>
                    <a:pt x="255" y="225"/>
                  </a:lnTo>
                  <a:lnTo>
                    <a:pt x="241" y="239"/>
                  </a:lnTo>
                  <a:lnTo>
                    <a:pt x="225" y="250"/>
                  </a:lnTo>
                  <a:lnTo>
                    <a:pt x="206" y="259"/>
                  </a:lnTo>
                  <a:lnTo>
                    <a:pt x="187" y="266"/>
                  </a:lnTo>
                  <a:lnTo>
                    <a:pt x="166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29" y="269"/>
                  </a:lnTo>
                  <a:lnTo>
                    <a:pt x="114" y="268"/>
                  </a:lnTo>
                  <a:lnTo>
                    <a:pt x="100" y="266"/>
                  </a:lnTo>
                  <a:lnTo>
                    <a:pt x="88" y="261"/>
                  </a:lnTo>
                  <a:lnTo>
                    <a:pt x="74" y="257"/>
                  </a:lnTo>
                  <a:lnTo>
                    <a:pt x="63" y="250"/>
                  </a:lnTo>
                  <a:lnTo>
                    <a:pt x="51" y="243"/>
                  </a:lnTo>
                  <a:lnTo>
                    <a:pt x="42" y="236"/>
                  </a:lnTo>
                  <a:lnTo>
                    <a:pt x="32" y="225"/>
                  </a:lnTo>
                  <a:lnTo>
                    <a:pt x="25" y="216"/>
                  </a:lnTo>
                  <a:lnTo>
                    <a:pt x="18" y="204"/>
                  </a:lnTo>
                  <a:lnTo>
                    <a:pt x="11" y="194"/>
                  </a:lnTo>
                  <a:lnTo>
                    <a:pt x="7" y="179"/>
                  </a:lnTo>
                  <a:lnTo>
                    <a:pt x="4" y="165"/>
                  </a:lnTo>
                  <a:lnTo>
                    <a:pt x="2" y="151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1"/>
                  </a:lnTo>
                  <a:lnTo>
                    <a:pt x="4" y="109"/>
                  </a:lnTo>
                  <a:lnTo>
                    <a:pt x="5" y="95"/>
                  </a:lnTo>
                  <a:lnTo>
                    <a:pt x="11" y="82"/>
                  </a:lnTo>
                  <a:lnTo>
                    <a:pt x="16" y="70"/>
                  </a:lnTo>
                  <a:lnTo>
                    <a:pt x="21" y="60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8" y="31"/>
                  </a:lnTo>
                  <a:lnTo>
                    <a:pt x="58" y="22"/>
                  </a:lnTo>
                  <a:lnTo>
                    <a:pt x="69" y="15"/>
                  </a:lnTo>
                  <a:lnTo>
                    <a:pt x="81" y="10"/>
                  </a:lnTo>
                  <a:lnTo>
                    <a:pt x="93" y="7"/>
                  </a:lnTo>
                  <a:lnTo>
                    <a:pt x="107" y="3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55" y="1"/>
                  </a:lnTo>
                  <a:lnTo>
                    <a:pt x="171" y="3"/>
                  </a:lnTo>
                  <a:lnTo>
                    <a:pt x="187" y="5"/>
                  </a:lnTo>
                  <a:lnTo>
                    <a:pt x="203" y="10"/>
                  </a:lnTo>
                  <a:lnTo>
                    <a:pt x="215" y="15"/>
                  </a:lnTo>
                  <a:lnTo>
                    <a:pt x="227" y="22"/>
                  </a:lnTo>
                  <a:lnTo>
                    <a:pt x="238" y="31"/>
                  </a:lnTo>
                  <a:lnTo>
                    <a:pt x="247" y="40"/>
                  </a:lnTo>
                  <a:lnTo>
                    <a:pt x="255" y="51"/>
                  </a:lnTo>
                  <a:lnTo>
                    <a:pt x="262" y="63"/>
                  </a:lnTo>
                  <a:lnTo>
                    <a:pt x="270" y="75"/>
                  </a:lnTo>
                  <a:lnTo>
                    <a:pt x="273" y="89"/>
                  </a:lnTo>
                  <a:lnTo>
                    <a:pt x="277" y="105"/>
                  </a:lnTo>
                  <a:lnTo>
                    <a:pt x="280" y="121"/>
                  </a:lnTo>
                  <a:lnTo>
                    <a:pt x="282" y="139"/>
                  </a:lnTo>
                  <a:lnTo>
                    <a:pt x="282" y="156"/>
                  </a:lnTo>
                  <a:lnTo>
                    <a:pt x="93" y="156"/>
                  </a:lnTo>
                  <a:close/>
                  <a:moveTo>
                    <a:pt x="188" y="105"/>
                  </a:moveTo>
                  <a:lnTo>
                    <a:pt x="188" y="105"/>
                  </a:lnTo>
                  <a:lnTo>
                    <a:pt x="187" y="97"/>
                  </a:lnTo>
                  <a:lnTo>
                    <a:pt x="185" y="89"/>
                  </a:lnTo>
                  <a:lnTo>
                    <a:pt x="181" y="82"/>
                  </a:lnTo>
                  <a:lnTo>
                    <a:pt x="176" y="75"/>
                  </a:lnTo>
                  <a:lnTo>
                    <a:pt x="169" y="70"/>
                  </a:lnTo>
                  <a:lnTo>
                    <a:pt x="162" y="67"/>
                  </a:lnTo>
                  <a:lnTo>
                    <a:pt x="153" y="63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34" y="63"/>
                  </a:lnTo>
                  <a:lnTo>
                    <a:pt x="125" y="65"/>
                  </a:lnTo>
                  <a:lnTo>
                    <a:pt x="118" y="68"/>
                  </a:lnTo>
                  <a:lnTo>
                    <a:pt x="111" y="74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7" y="97"/>
                  </a:lnTo>
                  <a:lnTo>
                    <a:pt x="95" y="10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826" y="2663"/>
              <a:ext cx="194" cy="339"/>
            </a:xfrm>
            <a:custGeom>
              <a:avLst/>
              <a:gdLst>
                <a:gd name="T0" fmla="*/ 141 w 194"/>
                <a:gd name="T1" fmla="*/ 80 h 339"/>
                <a:gd name="T2" fmla="*/ 194 w 194"/>
                <a:gd name="T3" fmla="*/ 80 h 339"/>
                <a:gd name="T4" fmla="*/ 194 w 194"/>
                <a:gd name="T5" fmla="*/ 140 h 339"/>
                <a:gd name="T6" fmla="*/ 141 w 194"/>
                <a:gd name="T7" fmla="*/ 140 h 339"/>
                <a:gd name="T8" fmla="*/ 141 w 194"/>
                <a:gd name="T9" fmla="*/ 229 h 339"/>
                <a:gd name="T10" fmla="*/ 141 w 194"/>
                <a:gd name="T11" fmla="*/ 229 h 339"/>
                <a:gd name="T12" fmla="*/ 143 w 194"/>
                <a:gd name="T13" fmla="*/ 245 h 339"/>
                <a:gd name="T14" fmla="*/ 145 w 194"/>
                <a:gd name="T15" fmla="*/ 251 h 339"/>
                <a:gd name="T16" fmla="*/ 148 w 194"/>
                <a:gd name="T17" fmla="*/ 256 h 339"/>
                <a:gd name="T18" fmla="*/ 152 w 194"/>
                <a:gd name="T19" fmla="*/ 259 h 339"/>
                <a:gd name="T20" fmla="*/ 157 w 194"/>
                <a:gd name="T21" fmla="*/ 261 h 339"/>
                <a:gd name="T22" fmla="*/ 164 w 194"/>
                <a:gd name="T23" fmla="*/ 263 h 339"/>
                <a:gd name="T24" fmla="*/ 171 w 194"/>
                <a:gd name="T25" fmla="*/ 263 h 339"/>
                <a:gd name="T26" fmla="*/ 171 w 194"/>
                <a:gd name="T27" fmla="*/ 263 h 339"/>
                <a:gd name="T28" fmla="*/ 194 w 194"/>
                <a:gd name="T29" fmla="*/ 263 h 339"/>
                <a:gd name="T30" fmla="*/ 194 w 194"/>
                <a:gd name="T31" fmla="*/ 337 h 339"/>
                <a:gd name="T32" fmla="*/ 194 w 194"/>
                <a:gd name="T33" fmla="*/ 337 h 339"/>
                <a:gd name="T34" fmla="*/ 163 w 194"/>
                <a:gd name="T35" fmla="*/ 339 h 339"/>
                <a:gd name="T36" fmla="*/ 131 w 194"/>
                <a:gd name="T37" fmla="*/ 339 h 339"/>
                <a:gd name="T38" fmla="*/ 131 w 194"/>
                <a:gd name="T39" fmla="*/ 339 h 339"/>
                <a:gd name="T40" fmla="*/ 115 w 194"/>
                <a:gd name="T41" fmla="*/ 339 h 339"/>
                <a:gd name="T42" fmla="*/ 101 w 194"/>
                <a:gd name="T43" fmla="*/ 337 h 339"/>
                <a:gd name="T44" fmla="*/ 85 w 194"/>
                <a:gd name="T45" fmla="*/ 334 h 339"/>
                <a:gd name="T46" fmla="*/ 73 w 194"/>
                <a:gd name="T47" fmla="*/ 328 h 339"/>
                <a:gd name="T48" fmla="*/ 66 w 194"/>
                <a:gd name="T49" fmla="*/ 323 h 339"/>
                <a:gd name="T50" fmla="*/ 60 w 194"/>
                <a:gd name="T51" fmla="*/ 318 h 339"/>
                <a:gd name="T52" fmla="*/ 55 w 194"/>
                <a:gd name="T53" fmla="*/ 312 h 339"/>
                <a:gd name="T54" fmla="*/ 52 w 194"/>
                <a:gd name="T55" fmla="*/ 304 h 339"/>
                <a:gd name="T56" fmla="*/ 48 w 194"/>
                <a:gd name="T57" fmla="*/ 297 h 339"/>
                <a:gd name="T58" fmla="*/ 46 w 194"/>
                <a:gd name="T59" fmla="*/ 286 h 339"/>
                <a:gd name="T60" fmla="*/ 44 w 194"/>
                <a:gd name="T61" fmla="*/ 275 h 339"/>
                <a:gd name="T62" fmla="*/ 44 w 194"/>
                <a:gd name="T63" fmla="*/ 263 h 339"/>
                <a:gd name="T64" fmla="*/ 44 w 194"/>
                <a:gd name="T65" fmla="*/ 140 h 339"/>
                <a:gd name="T66" fmla="*/ 0 w 194"/>
                <a:gd name="T67" fmla="*/ 140 h 339"/>
                <a:gd name="T68" fmla="*/ 0 w 194"/>
                <a:gd name="T69" fmla="*/ 80 h 339"/>
                <a:gd name="T70" fmla="*/ 44 w 194"/>
                <a:gd name="T71" fmla="*/ 80 h 339"/>
                <a:gd name="T72" fmla="*/ 44 w 194"/>
                <a:gd name="T73" fmla="*/ 0 h 339"/>
                <a:gd name="T74" fmla="*/ 141 w 194"/>
                <a:gd name="T75" fmla="*/ 0 h 339"/>
                <a:gd name="T76" fmla="*/ 141 w 194"/>
                <a:gd name="T77" fmla="*/ 8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4" h="339">
                  <a:moveTo>
                    <a:pt x="141" y="80"/>
                  </a:moveTo>
                  <a:lnTo>
                    <a:pt x="194" y="80"/>
                  </a:lnTo>
                  <a:lnTo>
                    <a:pt x="194" y="140"/>
                  </a:lnTo>
                  <a:lnTo>
                    <a:pt x="141" y="140"/>
                  </a:lnTo>
                  <a:lnTo>
                    <a:pt x="141" y="229"/>
                  </a:lnTo>
                  <a:lnTo>
                    <a:pt x="141" y="229"/>
                  </a:lnTo>
                  <a:lnTo>
                    <a:pt x="143" y="245"/>
                  </a:lnTo>
                  <a:lnTo>
                    <a:pt x="145" y="251"/>
                  </a:lnTo>
                  <a:lnTo>
                    <a:pt x="148" y="256"/>
                  </a:lnTo>
                  <a:lnTo>
                    <a:pt x="152" y="259"/>
                  </a:lnTo>
                  <a:lnTo>
                    <a:pt x="157" y="261"/>
                  </a:lnTo>
                  <a:lnTo>
                    <a:pt x="164" y="263"/>
                  </a:lnTo>
                  <a:lnTo>
                    <a:pt x="171" y="263"/>
                  </a:lnTo>
                  <a:lnTo>
                    <a:pt x="171" y="263"/>
                  </a:lnTo>
                  <a:lnTo>
                    <a:pt x="194" y="263"/>
                  </a:lnTo>
                  <a:lnTo>
                    <a:pt x="194" y="337"/>
                  </a:lnTo>
                  <a:lnTo>
                    <a:pt x="194" y="337"/>
                  </a:lnTo>
                  <a:lnTo>
                    <a:pt x="163" y="339"/>
                  </a:lnTo>
                  <a:lnTo>
                    <a:pt x="131" y="339"/>
                  </a:lnTo>
                  <a:lnTo>
                    <a:pt x="131" y="339"/>
                  </a:lnTo>
                  <a:lnTo>
                    <a:pt x="115" y="339"/>
                  </a:lnTo>
                  <a:lnTo>
                    <a:pt x="101" y="337"/>
                  </a:lnTo>
                  <a:lnTo>
                    <a:pt x="85" y="334"/>
                  </a:lnTo>
                  <a:lnTo>
                    <a:pt x="73" y="328"/>
                  </a:lnTo>
                  <a:lnTo>
                    <a:pt x="66" y="323"/>
                  </a:lnTo>
                  <a:lnTo>
                    <a:pt x="60" y="318"/>
                  </a:lnTo>
                  <a:lnTo>
                    <a:pt x="55" y="312"/>
                  </a:lnTo>
                  <a:lnTo>
                    <a:pt x="52" y="304"/>
                  </a:lnTo>
                  <a:lnTo>
                    <a:pt x="48" y="297"/>
                  </a:lnTo>
                  <a:lnTo>
                    <a:pt x="46" y="286"/>
                  </a:lnTo>
                  <a:lnTo>
                    <a:pt x="44" y="275"/>
                  </a:lnTo>
                  <a:lnTo>
                    <a:pt x="44" y="263"/>
                  </a:lnTo>
                  <a:lnTo>
                    <a:pt x="44" y="140"/>
                  </a:lnTo>
                  <a:lnTo>
                    <a:pt x="0" y="140"/>
                  </a:lnTo>
                  <a:lnTo>
                    <a:pt x="0" y="80"/>
                  </a:lnTo>
                  <a:lnTo>
                    <a:pt x="44" y="80"/>
                  </a:lnTo>
                  <a:lnTo>
                    <a:pt x="44" y="0"/>
                  </a:lnTo>
                  <a:lnTo>
                    <a:pt x="141" y="0"/>
                  </a:lnTo>
                  <a:lnTo>
                    <a:pt x="14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6038" y="2736"/>
              <a:ext cx="280" cy="269"/>
            </a:xfrm>
            <a:custGeom>
              <a:avLst/>
              <a:gdLst>
                <a:gd name="T0" fmla="*/ 139 w 280"/>
                <a:gd name="T1" fmla="*/ 269 h 269"/>
                <a:gd name="T2" fmla="*/ 106 w 280"/>
                <a:gd name="T3" fmla="*/ 268 h 269"/>
                <a:gd name="T4" fmla="*/ 77 w 280"/>
                <a:gd name="T5" fmla="*/ 259 h 269"/>
                <a:gd name="T6" fmla="*/ 53 w 280"/>
                <a:gd name="T7" fmla="*/ 246 h 269"/>
                <a:gd name="T8" fmla="*/ 33 w 280"/>
                <a:gd name="T9" fmla="*/ 229 h 269"/>
                <a:gd name="T10" fmla="*/ 17 w 280"/>
                <a:gd name="T11" fmla="*/ 209 h 269"/>
                <a:gd name="T12" fmla="*/ 7 w 280"/>
                <a:gd name="T13" fmla="*/ 186 h 269"/>
                <a:gd name="T14" fmla="*/ 2 w 280"/>
                <a:gd name="T15" fmla="*/ 162 h 269"/>
                <a:gd name="T16" fmla="*/ 0 w 280"/>
                <a:gd name="T17" fmla="*/ 135 h 269"/>
                <a:gd name="T18" fmla="*/ 0 w 280"/>
                <a:gd name="T19" fmla="*/ 121 h 269"/>
                <a:gd name="T20" fmla="*/ 3 w 280"/>
                <a:gd name="T21" fmla="*/ 97 h 269"/>
                <a:gd name="T22" fmla="*/ 12 w 280"/>
                <a:gd name="T23" fmla="*/ 72 h 269"/>
                <a:gd name="T24" fmla="*/ 25 w 280"/>
                <a:gd name="T25" fmla="*/ 51 h 269"/>
                <a:gd name="T26" fmla="*/ 42 w 280"/>
                <a:gd name="T27" fmla="*/ 31 h 269"/>
                <a:gd name="T28" fmla="*/ 65 w 280"/>
                <a:gd name="T29" fmla="*/ 17 h 269"/>
                <a:gd name="T30" fmla="*/ 91 w 280"/>
                <a:gd name="T31" fmla="*/ 7 h 269"/>
                <a:gd name="T32" fmla="*/ 121 w 280"/>
                <a:gd name="T33" fmla="*/ 1 h 269"/>
                <a:gd name="T34" fmla="*/ 139 w 280"/>
                <a:gd name="T35" fmla="*/ 0 h 269"/>
                <a:gd name="T36" fmla="*/ 173 w 280"/>
                <a:gd name="T37" fmla="*/ 3 h 269"/>
                <a:gd name="T38" fmla="*/ 202 w 280"/>
                <a:gd name="T39" fmla="*/ 10 h 269"/>
                <a:gd name="T40" fmla="*/ 227 w 280"/>
                <a:gd name="T41" fmla="*/ 24 h 269"/>
                <a:gd name="T42" fmla="*/ 247 w 280"/>
                <a:gd name="T43" fmla="*/ 40 h 269"/>
                <a:gd name="T44" fmla="*/ 261 w 280"/>
                <a:gd name="T45" fmla="*/ 61 h 269"/>
                <a:gd name="T46" fmla="*/ 271 w 280"/>
                <a:gd name="T47" fmla="*/ 84 h 269"/>
                <a:gd name="T48" fmla="*/ 278 w 280"/>
                <a:gd name="T49" fmla="*/ 109 h 269"/>
                <a:gd name="T50" fmla="*/ 280 w 280"/>
                <a:gd name="T51" fmla="*/ 135 h 269"/>
                <a:gd name="T52" fmla="*/ 280 w 280"/>
                <a:gd name="T53" fmla="*/ 148 h 269"/>
                <a:gd name="T54" fmla="*/ 275 w 280"/>
                <a:gd name="T55" fmla="*/ 174 h 269"/>
                <a:gd name="T56" fmla="*/ 266 w 280"/>
                <a:gd name="T57" fmla="*/ 197 h 269"/>
                <a:gd name="T58" fmla="*/ 254 w 280"/>
                <a:gd name="T59" fmla="*/ 220 h 269"/>
                <a:gd name="T60" fmla="*/ 236 w 280"/>
                <a:gd name="T61" fmla="*/ 238 h 269"/>
                <a:gd name="T62" fmla="*/ 215 w 280"/>
                <a:gd name="T63" fmla="*/ 253 h 269"/>
                <a:gd name="T64" fmla="*/ 188 w 280"/>
                <a:gd name="T65" fmla="*/ 264 h 269"/>
                <a:gd name="T66" fmla="*/ 157 w 280"/>
                <a:gd name="T67" fmla="*/ 269 h 269"/>
                <a:gd name="T68" fmla="*/ 139 w 280"/>
                <a:gd name="T69" fmla="*/ 269 h 269"/>
                <a:gd name="T70" fmla="*/ 139 w 280"/>
                <a:gd name="T71" fmla="*/ 72 h 269"/>
                <a:gd name="T72" fmla="*/ 118 w 280"/>
                <a:gd name="T73" fmla="*/ 77 h 269"/>
                <a:gd name="T74" fmla="*/ 104 w 280"/>
                <a:gd name="T75" fmla="*/ 93 h 269"/>
                <a:gd name="T76" fmla="*/ 99 w 280"/>
                <a:gd name="T77" fmla="*/ 112 h 269"/>
                <a:gd name="T78" fmla="*/ 97 w 280"/>
                <a:gd name="T79" fmla="*/ 135 h 269"/>
                <a:gd name="T80" fmla="*/ 100 w 280"/>
                <a:gd name="T81" fmla="*/ 167 h 269"/>
                <a:gd name="T82" fmla="*/ 111 w 280"/>
                <a:gd name="T83" fmla="*/ 185 h 269"/>
                <a:gd name="T84" fmla="*/ 127 w 280"/>
                <a:gd name="T85" fmla="*/ 197 h 269"/>
                <a:gd name="T86" fmla="*/ 139 w 280"/>
                <a:gd name="T87" fmla="*/ 199 h 269"/>
                <a:gd name="T88" fmla="*/ 162 w 280"/>
                <a:gd name="T89" fmla="*/ 192 h 269"/>
                <a:gd name="T90" fmla="*/ 174 w 280"/>
                <a:gd name="T91" fmla="*/ 178 h 269"/>
                <a:gd name="T92" fmla="*/ 180 w 280"/>
                <a:gd name="T93" fmla="*/ 156 h 269"/>
                <a:gd name="T94" fmla="*/ 181 w 280"/>
                <a:gd name="T95" fmla="*/ 135 h 269"/>
                <a:gd name="T96" fmla="*/ 178 w 280"/>
                <a:gd name="T97" fmla="*/ 102 h 269"/>
                <a:gd name="T98" fmla="*/ 169 w 280"/>
                <a:gd name="T99" fmla="*/ 84 h 269"/>
                <a:gd name="T100" fmla="*/ 151 w 280"/>
                <a:gd name="T101" fmla="*/ 74 h 269"/>
                <a:gd name="T102" fmla="*/ 139 w 280"/>
                <a:gd name="T103" fmla="*/ 7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269">
                  <a:moveTo>
                    <a:pt x="139" y="269"/>
                  </a:moveTo>
                  <a:lnTo>
                    <a:pt x="139" y="269"/>
                  </a:lnTo>
                  <a:lnTo>
                    <a:pt x="121" y="269"/>
                  </a:lnTo>
                  <a:lnTo>
                    <a:pt x="106" y="268"/>
                  </a:lnTo>
                  <a:lnTo>
                    <a:pt x="91" y="264"/>
                  </a:lnTo>
                  <a:lnTo>
                    <a:pt x="77" y="259"/>
                  </a:lnTo>
                  <a:lnTo>
                    <a:pt x="65" y="253"/>
                  </a:lnTo>
                  <a:lnTo>
                    <a:pt x="53" y="246"/>
                  </a:lnTo>
                  <a:lnTo>
                    <a:pt x="42" y="238"/>
                  </a:lnTo>
                  <a:lnTo>
                    <a:pt x="33" y="229"/>
                  </a:lnTo>
                  <a:lnTo>
                    <a:pt x="25" y="220"/>
                  </a:lnTo>
                  <a:lnTo>
                    <a:pt x="17" y="209"/>
                  </a:lnTo>
                  <a:lnTo>
                    <a:pt x="12" y="197"/>
                  </a:lnTo>
                  <a:lnTo>
                    <a:pt x="7" y="186"/>
                  </a:lnTo>
                  <a:lnTo>
                    <a:pt x="3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09"/>
                  </a:lnTo>
                  <a:lnTo>
                    <a:pt x="3" y="97"/>
                  </a:lnTo>
                  <a:lnTo>
                    <a:pt x="7" y="84"/>
                  </a:lnTo>
                  <a:lnTo>
                    <a:pt x="12" y="72"/>
                  </a:lnTo>
                  <a:lnTo>
                    <a:pt x="17" y="61"/>
                  </a:lnTo>
                  <a:lnTo>
                    <a:pt x="25" y="51"/>
                  </a:lnTo>
                  <a:lnTo>
                    <a:pt x="33" y="40"/>
                  </a:lnTo>
                  <a:lnTo>
                    <a:pt x="42" y="31"/>
                  </a:lnTo>
                  <a:lnTo>
                    <a:pt x="53" y="24"/>
                  </a:lnTo>
                  <a:lnTo>
                    <a:pt x="65" y="17"/>
                  </a:lnTo>
                  <a:lnTo>
                    <a:pt x="77" y="10"/>
                  </a:lnTo>
                  <a:lnTo>
                    <a:pt x="91" y="7"/>
                  </a:lnTo>
                  <a:lnTo>
                    <a:pt x="106" y="3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7" y="1"/>
                  </a:lnTo>
                  <a:lnTo>
                    <a:pt x="173" y="3"/>
                  </a:lnTo>
                  <a:lnTo>
                    <a:pt x="188" y="7"/>
                  </a:lnTo>
                  <a:lnTo>
                    <a:pt x="202" y="10"/>
                  </a:lnTo>
                  <a:lnTo>
                    <a:pt x="215" y="17"/>
                  </a:lnTo>
                  <a:lnTo>
                    <a:pt x="227" y="24"/>
                  </a:lnTo>
                  <a:lnTo>
                    <a:pt x="236" y="31"/>
                  </a:lnTo>
                  <a:lnTo>
                    <a:pt x="247" y="40"/>
                  </a:lnTo>
                  <a:lnTo>
                    <a:pt x="254" y="51"/>
                  </a:lnTo>
                  <a:lnTo>
                    <a:pt x="261" y="61"/>
                  </a:lnTo>
                  <a:lnTo>
                    <a:pt x="266" y="72"/>
                  </a:lnTo>
                  <a:lnTo>
                    <a:pt x="271" y="84"/>
                  </a:lnTo>
                  <a:lnTo>
                    <a:pt x="275" y="97"/>
                  </a:lnTo>
                  <a:lnTo>
                    <a:pt x="278" y="109"/>
                  </a:lnTo>
                  <a:lnTo>
                    <a:pt x="280" y="121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0" y="148"/>
                  </a:lnTo>
                  <a:lnTo>
                    <a:pt x="278" y="162"/>
                  </a:lnTo>
                  <a:lnTo>
                    <a:pt x="275" y="174"/>
                  </a:lnTo>
                  <a:lnTo>
                    <a:pt x="271" y="186"/>
                  </a:lnTo>
                  <a:lnTo>
                    <a:pt x="266" y="197"/>
                  </a:lnTo>
                  <a:lnTo>
                    <a:pt x="261" y="209"/>
                  </a:lnTo>
                  <a:lnTo>
                    <a:pt x="254" y="220"/>
                  </a:lnTo>
                  <a:lnTo>
                    <a:pt x="247" y="229"/>
                  </a:lnTo>
                  <a:lnTo>
                    <a:pt x="236" y="238"/>
                  </a:lnTo>
                  <a:lnTo>
                    <a:pt x="227" y="246"/>
                  </a:lnTo>
                  <a:lnTo>
                    <a:pt x="215" y="253"/>
                  </a:lnTo>
                  <a:lnTo>
                    <a:pt x="202" y="259"/>
                  </a:lnTo>
                  <a:lnTo>
                    <a:pt x="188" y="264"/>
                  </a:lnTo>
                  <a:lnTo>
                    <a:pt x="173" y="268"/>
                  </a:lnTo>
                  <a:lnTo>
                    <a:pt x="157" y="269"/>
                  </a:lnTo>
                  <a:lnTo>
                    <a:pt x="139" y="269"/>
                  </a:lnTo>
                  <a:lnTo>
                    <a:pt x="139" y="269"/>
                  </a:lnTo>
                  <a:close/>
                  <a:moveTo>
                    <a:pt x="139" y="72"/>
                  </a:moveTo>
                  <a:lnTo>
                    <a:pt x="139" y="72"/>
                  </a:lnTo>
                  <a:lnTo>
                    <a:pt x="127" y="74"/>
                  </a:lnTo>
                  <a:lnTo>
                    <a:pt x="118" y="77"/>
                  </a:lnTo>
                  <a:lnTo>
                    <a:pt x="111" y="84"/>
                  </a:lnTo>
                  <a:lnTo>
                    <a:pt x="104" y="93"/>
                  </a:lnTo>
                  <a:lnTo>
                    <a:pt x="100" y="102"/>
                  </a:lnTo>
                  <a:lnTo>
                    <a:pt x="99" y="112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56"/>
                  </a:lnTo>
                  <a:lnTo>
                    <a:pt x="100" y="167"/>
                  </a:lnTo>
                  <a:lnTo>
                    <a:pt x="104" y="178"/>
                  </a:lnTo>
                  <a:lnTo>
                    <a:pt x="111" y="185"/>
                  </a:lnTo>
                  <a:lnTo>
                    <a:pt x="118" y="192"/>
                  </a:lnTo>
                  <a:lnTo>
                    <a:pt x="127" y="197"/>
                  </a:lnTo>
                  <a:lnTo>
                    <a:pt x="139" y="199"/>
                  </a:lnTo>
                  <a:lnTo>
                    <a:pt x="139" y="199"/>
                  </a:lnTo>
                  <a:lnTo>
                    <a:pt x="151" y="197"/>
                  </a:lnTo>
                  <a:lnTo>
                    <a:pt x="162" y="192"/>
                  </a:lnTo>
                  <a:lnTo>
                    <a:pt x="169" y="185"/>
                  </a:lnTo>
                  <a:lnTo>
                    <a:pt x="174" y="178"/>
                  </a:lnTo>
                  <a:lnTo>
                    <a:pt x="178" y="167"/>
                  </a:lnTo>
                  <a:lnTo>
                    <a:pt x="180" y="156"/>
                  </a:lnTo>
                  <a:lnTo>
                    <a:pt x="181" y="135"/>
                  </a:lnTo>
                  <a:lnTo>
                    <a:pt x="181" y="135"/>
                  </a:lnTo>
                  <a:lnTo>
                    <a:pt x="180" y="112"/>
                  </a:lnTo>
                  <a:lnTo>
                    <a:pt x="178" y="102"/>
                  </a:lnTo>
                  <a:lnTo>
                    <a:pt x="174" y="93"/>
                  </a:lnTo>
                  <a:lnTo>
                    <a:pt x="169" y="84"/>
                  </a:lnTo>
                  <a:lnTo>
                    <a:pt x="162" y="77"/>
                  </a:lnTo>
                  <a:lnTo>
                    <a:pt x="151" y="74"/>
                  </a:lnTo>
                  <a:lnTo>
                    <a:pt x="139" y="72"/>
                  </a:lnTo>
                  <a:lnTo>
                    <a:pt x="13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6353" y="2736"/>
              <a:ext cx="268" cy="264"/>
            </a:xfrm>
            <a:custGeom>
              <a:avLst/>
              <a:gdLst>
                <a:gd name="T0" fmla="*/ 0 w 268"/>
                <a:gd name="T1" fmla="*/ 7 h 264"/>
                <a:gd name="T2" fmla="*/ 95 w 268"/>
                <a:gd name="T3" fmla="*/ 7 h 264"/>
                <a:gd name="T4" fmla="*/ 95 w 268"/>
                <a:gd name="T5" fmla="*/ 38 h 264"/>
                <a:gd name="T6" fmla="*/ 95 w 268"/>
                <a:gd name="T7" fmla="*/ 38 h 264"/>
                <a:gd name="T8" fmla="*/ 95 w 268"/>
                <a:gd name="T9" fmla="*/ 38 h 264"/>
                <a:gd name="T10" fmla="*/ 102 w 268"/>
                <a:gd name="T11" fmla="*/ 30 h 264"/>
                <a:gd name="T12" fmla="*/ 111 w 268"/>
                <a:gd name="T13" fmla="*/ 22 h 264"/>
                <a:gd name="T14" fmla="*/ 120 w 268"/>
                <a:gd name="T15" fmla="*/ 15 h 264"/>
                <a:gd name="T16" fmla="*/ 131 w 268"/>
                <a:gd name="T17" fmla="*/ 10 h 264"/>
                <a:gd name="T18" fmla="*/ 141 w 268"/>
                <a:gd name="T19" fmla="*/ 5 h 264"/>
                <a:gd name="T20" fmla="*/ 152 w 268"/>
                <a:gd name="T21" fmla="*/ 3 h 264"/>
                <a:gd name="T22" fmla="*/ 166 w 268"/>
                <a:gd name="T23" fmla="*/ 0 h 264"/>
                <a:gd name="T24" fmla="*/ 180 w 268"/>
                <a:gd name="T25" fmla="*/ 0 h 264"/>
                <a:gd name="T26" fmla="*/ 180 w 268"/>
                <a:gd name="T27" fmla="*/ 0 h 264"/>
                <a:gd name="T28" fmla="*/ 196 w 268"/>
                <a:gd name="T29" fmla="*/ 1 h 264"/>
                <a:gd name="T30" fmla="*/ 213 w 268"/>
                <a:gd name="T31" fmla="*/ 5 h 264"/>
                <a:gd name="T32" fmla="*/ 227 w 268"/>
                <a:gd name="T33" fmla="*/ 12 h 264"/>
                <a:gd name="T34" fmla="*/ 242 w 268"/>
                <a:gd name="T35" fmla="*/ 21 h 264"/>
                <a:gd name="T36" fmla="*/ 252 w 268"/>
                <a:gd name="T37" fmla="*/ 33 h 264"/>
                <a:gd name="T38" fmla="*/ 261 w 268"/>
                <a:gd name="T39" fmla="*/ 49 h 264"/>
                <a:gd name="T40" fmla="*/ 266 w 268"/>
                <a:gd name="T41" fmla="*/ 67 h 264"/>
                <a:gd name="T42" fmla="*/ 268 w 268"/>
                <a:gd name="T43" fmla="*/ 88 h 264"/>
                <a:gd name="T44" fmla="*/ 268 w 268"/>
                <a:gd name="T45" fmla="*/ 264 h 264"/>
                <a:gd name="T46" fmla="*/ 169 w 268"/>
                <a:gd name="T47" fmla="*/ 264 h 264"/>
                <a:gd name="T48" fmla="*/ 169 w 268"/>
                <a:gd name="T49" fmla="*/ 128 h 264"/>
                <a:gd name="T50" fmla="*/ 169 w 268"/>
                <a:gd name="T51" fmla="*/ 128 h 264"/>
                <a:gd name="T52" fmla="*/ 169 w 268"/>
                <a:gd name="T53" fmla="*/ 109 h 264"/>
                <a:gd name="T54" fmla="*/ 168 w 268"/>
                <a:gd name="T55" fmla="*/ 100 h 264"/>
                <a:gd name="T56" fmla="*/ 164 w 268"/>
                <a:gd name="T57" fmla="*/ 93 h 264"/>
                <a:gd name="T58" fmla="*/ 161 w 268"/>
                <a:gd name="T59" fmla="*/ 86 h 264"/>
                <a:gd name="T60" fmla="*/ 155 w 268"/>
                <a:gd name="T61" fmla="*/ 82 h 264"/>
                <a:gd name="T62" fmla="*/ 146 w 268"/>
                <a:gd name="T63" fmla="*/ 79 h 264"/>
                <a:gd name="T64" fmla="*/ 138 w 268"/>
                <a:gd name="T65" fmla="*/ 79 h 264"/>
                <a:gd name="T66" fmla="*/ 138 w 268"/>
                <a:gd name="T67" fmla="*/ 79 h 264"/>
                <a:gd name="T68" fmla="*/ 131 w 268"/>
                <a:gd name="T69" fmla="*/ 79 h 264"/>
                <a:gd name="T70" fmla="*/ 124 w 268"/>
                <a:gd name="T71" fmla="*/ 81 h 264"/>
                <a:gd name="T72" fmla="*/ 118 w 268"/>
                <a:gd name="T73" fmla="*/ 82 h 264"/>
                <a:gd name="T74" fmla="*/ 111 w 268"/>
                <a:gd name="T75" fmla="*/ 88 h 264"/>
                <a:gd name="T76" fmla="*/ 106 w 268"/>
                <a:gd name="T77" fmla="*/ 95 h 264"/>
                <a:gd name="T78" fmla="*/ 102 w 268"/>
                <a:gd name="T79" fmla="*/ 102 h 264"/>
                <a:gd name="T80" fmla="*/ 99 w 268"/>
                <a:gd name="T81" fmla="*/ 114 h 264"/>
                <a:gd name="T82" fmla="*/ 99 w 268"/>
                <a:gd name="T83" fmla="*/ 128 h 264"/>
                <a:gd name="T84" fmla="*/ 99 w 268"/>
                <a:gd name="T85" fmla="*/ 264 h 264"/>
                <a:gd name="T86" fmla="*/ 0 w 268"/>
                <a:gd name="T87" fmla="*/ 264 h 264"/>
                <a:gd name="T88" fmla="*/ 0 w 268"/>
                <a:gd name="T89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8" h="264">
                  <a:moveTo>
                    <a:pt x="0" y="7"/>
                  </a:moveTo>
                  <a:lnTo>
                    <a:pt x="95" y="7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102" y="30"/>
                  </a:lnTo>
                  <a:lnTo>
                    <a:pt x="111" y="22"/>
                  </a:lnTo>
                  <a:lnTo>
                    <a:pt x="120" y="15"/>
                  </a:lnTo>
                  <a:lnTo>
                    <a:pt x="131" y="10"/>
                  </a:lnTo>
                  <a:lnTo>
                    <a:pt x="141" y="5"/>
                  </a:lnTo>
                  <a:lnTo>
                    <a:pt x="152" y="3"/>
                  </a:lnTo>
                  <a:lnTo>
                    <a:pt x="166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96" y="1"/>
                  </a:lnTo>
                  <a:lnTo>
                    <a:pt x="213" y="5"/>
                  </a:lnTo>
                  <a:lnTo>
                    <a:pt x="227" y="12"/>
                  </a:lnTo>
                  <a:lnTo>
                    <a:pt x="242" y="21"/>
                  </a:lnTo>
                  <a:lnTo>
                    <a:pt x="252" y="33"/>
                  </a:lnTo>
                  <a:lnTo>
                    <a:pt x="261" y="49"/>
                  </a:lnTo>
                  <a:lnTo>
                    <a:pt x="266" y="67"/>
                  </a:lnTo>
                  <a:lnTo>
                    <a:pt x="268" y="88"/>
                  </a:lnTo>
                  <a:lnTo>
                    <a:pt x="268" y="264"/>
                  </a:lnTo>
                  <a:lnTo>
                    <a:pt x="169" y="264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9" y="109"/>
                  </a:lnTo>
                  <a:lnTo>
                    <a:pt x="168" y="100"/>
                  </a:lnTo>
                  <a:lnTo>
                    <a:pt x="164" y="93"/>
                  </a:lnTo>
                  <a:lnTo>
                    <a:pt x="161" y="86"/>
                  </a:lnTo>
                  <a:lnTo>
                    <a:pt x="155" y="82"/>
                  </a:lnTo>
                  <a:lnTo>
                    <a:pt x="146" y="79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31" y="79"/>
                  </a:lnTo>
                  <a:lnTo>
                    <a:pt x="124" y="81"/>
                  </a:lnTo>
                  <a:lnTo>
                    <a:pt x="118" y="82"/>
                  </a:lnTo>
                  <a:lnTo>
                    <a:pt x="111" y="88"/>
                  </a:lnTo>
                  <a:lnTo>
                    <a:pt x="106" y="95"/>
                  </a:lnTo>
                  <a:lnTo>
                    <a:pt x="102" y="102"/>
                  </a:lnTo>
                  <a:lnTo>
                    <a:pt x="99" y="114"/>
                  </a:lnTo>
                  <a:lnTo>
                    <a:pt x="99" y="128"/>
                  </a:lnTo>
                  <a:lnTo>
                    <a:pt x="99" y="264"/>
                  </a:lnTo>
                  <a:lnTo>
                    <a:pt x="0" y="26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023353" y="0"/>
            <a:ext cx="7120648" cy="542925"/>
          </a:xfrm>
          <a:solidFill>
            <a:schemeClr val="tx2"/>
          </a:solidFill>
        </p:spPr>
        <p:txBody>
          <a:bodyPr lIns="108000" tIns="108000" rIns="1080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A-cover Kamtec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/>
          <p:cNvGrpSpPr/>
          <p:nvPr/>
        </p:nvGrpSpPr>
        <p:grpSpPr>
          <a:xfrm>
            <a:off x="207169" y="91281"/>
            <a:ext cx="1624013" cy="360362"/>
            <a:chOff x="539750" y="287338"/>
            <a:chExt cx="1624013" cy="360362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9750" y="287338"/>
              <a:ext cx="162401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798513" y="427038"/>
              <a:ext cx="61913" cy="220662"/>
            </a:xfrm>
            <a:custGeom>
              <a:avLst/>
              <a:gdLst>
                <a:gd name="T0" fmla="*/ 0 w 629"/>
                <a:gd name="T1" fmla="*/ 629 h 2217"/>
                <a:gd name="T2" fmla="*/ 629 w 629"/>
                <a:gd name="T3" fmla="*/ 0 h 2217"/>
                <a:gd name="T4" fmla="*/ 629 w 629"/>
                <a:gd name="T5" fmla="*/ 1587 h 2217"/>
                <a:gd name="T6" fmla="*/ 0 w 629"/>
                <a:gd name="T7" fmla="*/ 2217 h 2217"/>
                <a:gd name="T8" fmla="*/ 0 w 629"/>
                <a:gd name="T9" fmla="*/ 629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2217">
                  <a:moveTo>
                    <a:pt x="0" y="629"/>
                  </a:moveTo>
                  <a:lnTo>
                    <a:pt x="629" y="0"/>
                  </a:lnTo>
                  <a:lnTo>
                    <a:pt x="629" y="1587"/>
                  </a:lnTo>
                  <a:lnTo>
                    <a:pt x="0" y="221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539750" y="488950"/>
              <a:ext cx="61913" cy="158750"/>
            </a:xfrm>
            <a:custGeom>
              <a:avLst/>
              <a:gdLst>
                <a:gd name="T0" fmla="*/ 0 w 627"/>
                <a:gd name="T1" fmla="*/ 630 h 1598"/>
                <a:gd name="T2" fmla="*/ 627 w 627"/>
                <a:gd name="T3" fmla="*/ 0 h 1598"/>
                <a:gd name="T4" fmla="*/ 627 w 627"/>
                <a:gd name="T5" fmla="*/ 967 h 1598"/>
                <a:gd name="T6" fmla="*/ 0 w 627"/>
                <a:gd name="T7" fmla="*/ 1598 h 1598"/>
                <a:gd name="T8" fmla="*/ 0 w 627"/>
                <a:gd name="T9" fmla="*/ 63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598">
                  <a:moveTo>
                    <a:pt x="0" y="630"/>
                  </a:moveTo>
                  <a:lnTo>
                    <a:pt x="627" y="0"/>
                  </a:lnTo>
                  <a:lnTo>
                    <a:pt x="627" y="967"/>
                  </a:lnTo>
                  <a:lnTo>
                    <a:pt x="0" y="1598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615950" y="379413"/>
              <a:ext cx="77788" cy="268287"/>
            </a:xfrm>
            <a:custGeom>
              <a:avLst/>
              <a:gdLst>
                <a:gd name="T0" fmla="*/ 0 w 783"/>
                <a:gd name="T1" fmla="*/ 776 h 2708"/>
                <a:gd name="T2" fmla="*/ 783 w 783"/>
                <a:gd name="T3" fmla="*/ 0 h 2708"/>
                <a:gd name="T4" fmla="*/ 783 w 783"/>
                <a:gd name="T5" fmla="*/ 1931 h 2708"/>
                <a:gd name="T6" fmla="*/ 0 w 783"/>
                <a:gd name="T7" fmla="*/ 2708 h 2708"/>
                <a:gd name="T8" fmla="*/ 0 w 783"/>
                <a:gd name="T9" fmla="*/ 776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708">
                  <a:moveTo>
                    <a:pt x="0" y="776"/>
                  </a:moveTo>
                  <a:lnTo>
                    <a:pt x="783" y="0"/>
                  </a:lnTo>
                  <a:lnTo>
                    <a:pt x="783" y="1931"/>
                  </a:lnTo>
                  <a:lnTo>
                    <a:pt x="0" y="2708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706438" y="287338"/>
              <a:ext cx="77788" cy="360362"/>
            </a:xfrm>
            <a:custGeom>
              <a:avLst/>
              <a:gdLst>
                <a:gd name="T0" fmla="*/ 0 w 781"/>
                <a:gd name="T1" fmla="*/ 783 h 3632"/>
                <a:gd name="T2" fmla="*/ 781 w 781"/>
                <a:gd name="T3" fmla="*/ 0 h 3632"/>
                <a:gd name="T4" fmla="*/ 781 w 781"/>
                <a:gd name="T5" fmla="*/ 2849 h 3632"/>
                <a:gd name="T6" fmla="*/ 0 w 781"/>
                <a:gd name="T7" fmla="*/ 3632 h 3632"/>
                <a:gd name="T8" fmla="*/ 0 w 781"/>
                <a:gd name="T9" fmla="*/ 783 h 3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3632">
                  <a:moveTo>
                    <a:pt x="0" y="783"/>
                  </a:moveTo>
                  <a:lnTo>
                    <a:pt x="781" y="0"/>
                  </a:lnTo>
                  <a:lnTo>
                    <a:pt x="781" y="2849"/>
                  </a:lnTo>
                  <a:lnTo>
                    <a:pt x="0" y="3632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42975" y="379413"/>
              <a:ext cx="230187" cy="223837"/>
            </a:xfrm>
            <a:custGeom>
              <a:avLst/>
              <a:gdLst>
                <a:gd name="T0" fmla="*/ 0 w 289"/>
                <a:gd name="T1" fmla="*/ 0 h 283"/>
                <a:gd name="T2" fmla="*/ 87 w 289"/>
                <a:gd name="T3" fmla="*/ 0 h 283"/>
                <a:gd name="T4" fmla="*/ 87 w 289"/>
                <a:gd name="T5" fmla="*/ 97 h 283"/>
                <a:gd name="T6" fmla="*/ 87 w 289"/>
                <a:gd name="T7" fmla="*/ 97 h 283"/>
                <a:gd name="T8" fmla="*/ 166 w 289"/>
                <a:gd name="T9" fmla="*/ 0 h 283"/>
                <a:gd name="T10" fmla="*/ 273 w 289"/>
                <a:gd name="T11" fmla="*/ 0 h 283"/>
                <a:gd name="T12" fmla="*/ 170 w 289"/>
                <a:gd name="T13" fmla="*/ 110 h 283"/>
                <a:gd name="T14" fmla="*/ 289 w 289"/>
                <a:gd name="T15" fmla="*/ 283 h 283"/>
                <a:gd name="T16" fmla="*/ 181 w 289"/>
                <a:gd name="T17" fmla="*/ 283 h 283"/>
                <a:gd name="T18" fmla="*/ 111 w 289"/>
                <a:gd name="T19" fmla="*/ 173 h 283"/>
                <a:gd name="T20" fmla="*/ 87 w 289"/>
                <a:gd name="T21" fmla="*/ 198 h 283"/>
                <a:gd name="T22" fmla="*/ 87 w 289"/>
                <a:gd name="T23" fmla="*/ 283 h 283"/>
                <a:gd name="T24" fmla="*/ 0 w 289"/>
                <a:gd name="T25" fmla="*/ 283 h 283"/>
                <a:gd name="T26" fmla="*/ 0 w 289"/>
                <a:gd name="T2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83">
                  <a:moveTo>
                    <a:pt x="0" y="0"/>
                  </a:moveTo>
                  <a:lnTo>
                    <a:pt x="87" y="0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166" y="0"/>
                  </a:lnTo>
                  <a:lnTo>
                    <a:pt x="273" y="0"/>
                  </a:lnTo>
                  <a:lnTo>
                    <a:pt x="170" y="110"/>
                  </a:lnTo>
                  <a:lnTo>
                    <a:pt x="289" y="283"/>
                  </a:lnTo>
                  <a:lnTo>
                    <a:pt x="181" y="283"/>
                  </a:lnTo>
                  <a:lnTo>
                    <a:pt x="111" y="173"/>
                  </a:lnTo>
                  <a:lnTo>
                    <a:pt x="87" y="198"/>
                  </a:lnTo>
                  <a:lnTo>
                    <a:pt x="87" y="283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1171575" y="434975"/>
              <a:ext cx="176212" cy="171450"/>
            </a:xfrm>
            <a:custGeom>
              <a:avLst/>
              <a:gdLst>
                <a:gd name="T0" fmla="*/ 212 w 222"/>
                <a:gd name="T1" fmla="*/ 164 h 215"/>
                <a:gd name="T2" fmla="*/ 214 w 222"/>
                <a:gd name="T3" fmla="*/ 188 h 215"/>
                <a:gd name="T4" fmla="*/ 222 w 222"/>
                <a:gd name="T5" fmla="*/ 211 h 215"/>
                <a:gd name="T6" fmla="*/ 142 w 222"/>
                <a:gd name="T7" fmla="*/ 211 h 215"/>
                <a:gd name="T8" fmla="*/ 139 w 222"/>
                <a:gd name="T9" fmla="*/ 191 h 215"/>
                <a:gd name="T10" fmla="*/ 138 w 222"/>
                <a:gd name="T11" fmla="*/ 191 h 215"/>
                <a:gd name="T12" fmla="*/ 124 w 222"/>
                <a:gd name="T13" fmla="*/ 202 h 215"/>
                <a:gd name="T14" fmla="*/ 108 w 222"/>
                <a:gd name="T15" fmla="*/ 211 h 215"/>
                <a:gd name="T16" fmla="*/ 91 w 222"/>
                <a:gd name="T17" fmla="*/ 215 h 215"/>
                <a:gd name="T18" fmla="*/ 72 w 222"/>
                <a:gd name="T19" fmla="*/ 215 h 215"/>
                <a:gd name="T20" fmla="*/ 44 w 222"/>
                <a:gd name="T21" fmla="*/ 212 h 215"/>
                <a:gd name="T22" fmla="*/ 21 w 222"/>
                <a:gd name="T23" fmla="*/ 201 h 215"/>
                <a:gd name="T24" fmla="*/ 6 w 222"/>
                <a:gd name="T25" fmla="*/ 181 h 215"/>
                <a:gd name="T26" fmla="*/ 0 w 222"/>
                <a:gd name="T27" fmla="*/ 153 h 215"/>
                <a:gd name="T28" fmla="*/ 0 w 222"/>
                <a:gd name="T29" fmla="*/ 142 h 215"/>
                <a:gd name="T30" fmla="*/ 7 w 222"/>
                <a:gd name="T31" fmla="*/ 124 h 215"/>
                <a:gd name="T32" fmla="*/ 18 w 222"/>
                <a:gd name="T33" fmla="*/ 110 h 215"/>
                <a:gd name="T34" fmla="*/ 34 w 222"/>
                <a:gd name="T35" fmla="*/ 101 h 215"/>
                <a:gd name="T36" fmla="*/ 62 w 222"/>
                <a:gd name="T37" fmla="*/ 91 h 215"/>
                <a:gd name="T38" fmla="*/ 115 w 222"/>
                <a:gd name="T39" fmla="*/ 83 h 215"/>
                <a:gd name="T40" fmla="*/ 124 w 222"/>
                <a:gd name="T41" fmla="*/ 81 h 215"/>
                <a:gd name="T42" fmla="*/ 134 w 222"/>
                <a:gd name="T43" fmla="*/ 76 h 215"/>
                <a:gd name="T44" fmla="*/ 136 w 222"/>
                <a:gd name="T45" fmla="*/ 70 h 215"/>
                <a:gd name="T46" fmla="*/ 136 w 222"/>
                <a:gd name="T47" fmla="*/ 66 h 215"/>
                <a:gd name="T48" fmla="*/ 135 w 222"/>
                <a:gd name="T49" fmla="*/ 56 h 215"/>
                <a:gd name="T50" fmla="*/ 129 w 222"/>
                <a:gd name="T51" fmla="*/ 51 h 215"/>
                <a:gd name="T52" fmla="*/ 111 w 222"/>
                <a:gd name="T53" fmla="*/ 46 h 215"/>
                <a:gd name="T54" fmla="*/ 103 w 222"/>
                <a:gd name="T55" fmla="*/ 46 h 215"/>
                <a:gd name="T56" fmla="*/ 91 w 222"/>
                <a:gd name="T57" fmla="*/ 51 h 215"/>
                <a:gd name="T58" fmla="*/ 86 w 222"/>
                <a:gd name="T59" fmla="*/ 58 h 215"/>
                <a:gd name="T60" fmla="*/ 82 w 222"/>
                <a:gd name="T61" fmla="*/ 67 h 215"/>
                <a:gd name="T62" fmla="*/ 10 w 222"/>
                <a:gd name="T63" fmla="*/ 67 h 215"/>
                <a:gd name="T64" fmla="*/ 13 w 222"/>
                <a:gd name="T65" fmla="*/ 48 h 215"/>
                <a:gd name="T66" fmla="*/ 20 w 222"/>
                <a:gd name="T67" fmla="*/ 32 h 215"/>
                <a:gd name="T68" fmla="*/ 31 w 222"/>
                <a:gd name="T69" fmla="*/ 21 h 215"/>
                <a:gd name="T70" fmla="*/ 45 w 222"/>
                <a:gd name="T71" fmla="*/ 13 h 215"/>
                <a:gd name="T72" fmla="*/ 79 w 222"/>
                <a:gd name="T73" fmla="*/ 3 h 215"/>
                <a:gd name="T74" fmla="*/ 115 w 222"/>
                <a:gd name="T75" fmla="*/ 0 h 215"/>
                <a:gd name="T76" fmla="*/ 132 w 222"/>
                <a:gd name="T77" fmla="*/ 0 h 215"/>
                <a:gd name="T78" fmla="*/ 160 w 222"/>
                <a:gd name="T79" fmla="*/ 4 h 215"/>
                <a:gd name="T80" fmla="*/ 181 w 222"/>
                <a:gd name="T81" fmla="*/ 11 h 215"/>
                <a:gd name="T82" fmla="*/ 195 w 222"/>
                <a:gd name="T83" fmla="*/ 20 h 215"/>
                <a:gd name="T84" fmla="*/ 204 w 222"/>
                <a:gd name="T85" fmla="*/ 31 h 215"/>
                <a:gd name="T86" fmla="*/ 211 w 222"/>
                <a:gd name="T87" fmla="*/ 51 h 215"/>
                <a:gd name="T88" fmla="*/ 212 w 222"/>
                <a:gd name="T89" fmla="*/ 80 h 215"/>
                <a:gd name="T90" fmla="*/ 136 w 222"/>
                <a:gd name="T91" fmla="*/ 118 h 215"/>
                <a:gd name="T92" fmla="*/ 122 w 222"/>
                <a:gd name="T93" fmla="*/ 124 h 215"/>
                <a:gd name="T94" fmla="*/ 105 w 222"/>
                <a:gd name="T95" fmla="*/ 128 h 215"/>
                <a:gd name="T96" fmla="*/ 86 w 222"/>
                <a:gd name="T97" fmla="*/ 135 h 215"/>
                <a:gd name="T98" fmla="*/ 82 w 222"/>
                <a:gd name="T99" fmla="*/ 142 h 215"/>
                <a:gd name="T100" fmla="*/ 80 w 222"/>
                <a:gd name="T101" fmla="*/ 150 h 215"/>
                <a:gd name="T102" fmla="*/ 80 w 222"/>
                <a:gd name="T103" fmla="*/ 155 h 215"/>
                <a:gd name="T104" fmla="*/ 87 w 222"/>
                <a:gd name="T105" fmla="*/ 163 h 215"/>
                <a:gd name="T106" fmla="*/ 98 w 222"/>
                <a:gd name="T107" fmla="*/ 169 h 215"/>
                <a:gd name="T108" fmla="*/ 104 w 222"/>
                <a:gd name="T109" fmla="*/ 169 h 215"/>
                <a:gd name="T110" fmla="*/ 117 w 222"/>
                <a:gd name="T111" fmla="*/ 167 h 215"/>
                <a:gd name="T112" fmla="*/ 127 w 222"/>
                <a:gd name="T113" fmla="*/ 162 h 215"/>
                <a:gd name="T114" fmla="*/ 134 w 222"/>
                <a:gd name="T115" fmla="*/ 152 h 215"/>
                <a:gd name="T116" fmla="*/ 136 w 222"/>
                <a:gd name="T117" fmla="*/ 13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215">
                  <a:moveTo>
                    <a:pt x="212" y="164"/>
                  </a:moveTo>
                  <a:lnTo>
                    <a:pt x="212" y="164"/>
                  </a:lnTo>
                  <a:lnTo>
                    <a:pt x="212" y="177"/>
                  </a:lnTo>
                  <a:lnTo>
                    <a:pt x="214" y="188"/>
                  </a:lnTo>
                  <a:lnTo>
                    <a:pt x="216" y="200"/>
                  </a:lnTo>
                  <a:lnTo>
                    <a:pt x="222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39" y="201"/>
                  </a:lnTo>
                  <a:lnTo>
                    <a:pt x="139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2" y="198"/>
                  </a:lnTo>
                  <a:lnTo>
                    <a:pt x="124" y="202"/>
                  </a:lnTo>
                  <a:lnTo>
                    <a:pt x="117" y="207"/>
                  </a:lnTo>
                  <a:lnTo>
                    <a:pt x="108" y="211"/>
                  </a:lnTo>
                  <a:lnTo>
                    <a:pt x="100" y="212"/>
                  </a:lnTo>
                  <a:lnTo>
                    <a:pt x="91" y="215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15"/>
                  </a:lnTo>
                  <a:lnTo>
                    <a:pt x="44" y="212"/>
                  </a:lnTo>
                  <a:lnTo>
                    <a:pt x="32" y="208"/>
                  </a:lnTo>
                  <a:lnTo>
                    <a:pt x="21" y="201"/>
                  </a:lnTo>
                  <a:lnTo>
                    <a:pt x="13" y="193"/>
                  </a:lnTo>
                  <a:lnTo>
                    <a:pt x="6" y="181"/>
                  </a:lnTo>
                  <a:lnTo>
                    <a:pt x="1" y="169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2"/>
                  </a:lnTo>
                  <a:lnTo>
                    <a:pt x="3" y="132"/>
                  </a:lnTo>
                  <a:lnTo>
                    <a:pt x="7" y="124"/>
                  </a:lnTo>
                  <a:lnTo>
                    <a:pt x="13" y="117"/>
                  </a:lnTo>
                  <a:lnTo>
                    <a:pt x="18" y="110"/>
                  </a:lnTo>
                  <a:lnTo>
                    <a:pt x="25" y="105"/>
                  </a:lnTo>
                  <a:lnTo>
                    <a:pt x="34" y="101"/>
                  </a:lnTo>
                  <a:lnTo>
                    <a:pt x="42" y="97"/>
                  </a:lnTo>
                  <a:lnTo>
                    <a:pt x="62" y="91"/>
                  </a:lnTo>
                  <a:lnTo>
                    <a:pt x="80" y="88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24" y="81"/>
                  </a:lnTo>
                  <a:lnTo>
                    <a:pt x="131" y="79"/>
                  </a:lnTo>
                  <a:lnTo>
                    <a:pt x="134" y="76"/>
                  </a:lnTo>
                  <a:lnTo>
                    <a:pt x="135" y="73"/>
                  </a:lnTo>
                  <a:lnTo>
                    <a:pt x="136" y="70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0"/>
                  </a:lnTo>
                  <a:lnTo>
                    <a:pt x="135" y="56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1" y="48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3" y="46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87" y="53"/>
                  </a:lnTo>
                  <a:lnTo>
                    <a:pt x="86" y="58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58"/>
                  </a:lnTo>
                  <a:lnTo>
                    <a:pt x="13" y="48"/>
                  </a:lnTo>
                  <a:lnTo>
                    <a:pt x="15" y="39"/>
                  </a:lnTo>
                  <a:lnTo>
                    <a:pt x="20" y="32"/>
                  </a:lnTo>
                  <a:lnTo>
                    <a:pt x="25" y="27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5" y="13"/>
                  </a:lnTo>
                  <a:lnTo>
                    <a:pt x="60" y="6"/>
                  </a:lnTo>
                  <a:lnTo>
                    <a:pt x="79" y="3"/>
                  </a:lnTo>
                  <a:lnTo>
                    <a:pt x="97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8" y="1"/>
                  </a:lnTo>
                  <a:lnTo>
                    <a:pt x="160" y="4"/>
                  </a:lnTo>
                  <a:lnTo>
                    <a:pt x="172" y="7"/>
                  </a:lnTo>
                  <a:lnTo>
                    <a:pt x="181" y="11"/>
                  </a:lnTo>
                  <a:lnTo>
                    <a:pt x="188" y="15"/>
                  </a:lnTo>
                  <a:lnTo>
                    <a:pt x="195" y="20"/>
                  </a:lnTo>
                  <a:lnTo>
                    <a:pt x="200" y="25"/>
                  </a:lnTo>
                  <a:lnTo>
                    <a:pt x="204" y="31"/>
                  </a:lnTo>
                  <a:lnTo>
                    <a:pt x="207" y="38"/>
                  </a:lnTo>
                  <a:lnTo>
                    <a:pt x="211" y="51"/>
                  </a:lnTo>
                  <a:lnTo>
                    <a:pt x="212" y="66"/>
                  </a:lnTo>
                  <a:lnTo>
                    <a:pt x="212" y="80"/>
                  </a:lnTo>
                  <a:lnTo>
                    <a:pt x="212" y="164"/>
                  </a:lnTo>
                  <a:close/>
                  <a:moveTo>
                    <a:pt x="136" y="118"/>
                  </a:moveTo>
                  <a:lnTo>
                    <a:pt x="136" y="118"/>
                  </a:lnTo>
                  <a:lnTo>
                    <a:pt x="122" y="124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94" y="132"/>
                  </a:lnTo>
                  <a:lnTo>
                    <a:pt x="86" y="135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80" y="146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5"/>
                  </a:lnTo>
                  <a:lnTo>
                    <a:pt x="82" y="157"/>
                  </a:lnTo>
                  <a:lnTo>
                    <a:pt x="87" y="163"/>
                  </a:lnTo>
                  <a:lnTo>
                    <a:pt x="94" y="167"/>
                  </a:lnTo>
                  <a:lnTo>
                    <a:pt x="98" y="169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11" y="169"/>
                  </a:lnTo>
                  <a:lnTo>
                    <a:pt x="117" y="167"/>
                  </a:lnTo>
                  <a:lnTo>
                    <a:pt x="122" y="164"/>
                  </a:lnTo>
                  <a:lnTo>
                    <a:pt x="127" y="162"/>
                  </a:lnTo>
                  <a:lnTo>
                    <a:pt x="131" y="157"/>
                  </a:lnTo>
                  <a:lnTo>
                    <a:pt x="134" y="152"/>
                  </a:lnTo>
                  <a:lnTo>
                    <a:pt x="136" y="145"/>
                  </a:lnTo>
                  <a:lnTo>
                    <a:pt x="136" y="138"/>
                  </a:lnTo>
                  <a:lnTo>
                    <a:pt x="13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1368425" y="434975"/>
              <a:ext cx="269875" cy="168275"/>
            </a:xfrm>
            <a:custGeom>
              <a:avLst/>
              <a:gdLst>
                <a:gd name="T0" fmla="*/ 76 w 340"/>
                <a:gd name="T1" fmla="*/ 6 h 211"/>
                <a:gd name="T2" fmla="*/ 77 w 340"/>
                <a:gd name="T3" fmla="*/ 32 h 211"/>
                <a:gd name="T4" fmla="*/ 83 w 340"/>
                <a:gd name="T5" fmla="*/ 24 h 211"/>
                <a:gd name="T6" fmla="*/ 97 w 340"/>
                <a:gd name="T7" fmla="*/ 11 h 211"/>
                <a:gd name="T8" fmla="*/ 114 w 340"/>
                <a:gd name="T9" fmla="*/ 4 h 211"/>
                <a:gd name="T10" fmla="*/ 133 w 340"/>
                <a:gd name="T11" fmla="*/ 0 h 211"/>
                <a:gd name="T12" fmla="*/ 145 w 340"/>
                <a:gd name="T13" fmla="*/ 0 h 211"/>
                <a:gd name="T14" fmla="*/ 160 w 340"/>
                <a:gd name="T15" fmla="*/ 3 h 211"/>
                <a:gd name="T16" fmla="*/ 177 w 340"/>
                <a:gd name="T17" fmla="*/ 8 h 211"/>
                <a:gd name="T18" fmla="*/ 190 w 340"/>
                <a:gd name="T19" fmla="*/ 18 h 211"/>
                <a:gd name="T20" fmla="*/ 199 w 340"/>
                <a:gd name="T21" fmla="*/ 32 h 211"/>
                <a:gd name="T22" fmla="*/ 204 w 340"/>
                <a:gd name="T23" fmla="*/ 27 h 211"/>
                <a:gd name="T24" fmla="*/ 216 w 340"/>
                <a:gd name="T25" fmla="*/ 15 h 211"/>
                <a:gd name="T26" fmla="*/ 237 w 340"/>
                <a:gd name="T27" fmla="*/ 4 h 211"/>
                <a:gd name="T28" fmla="*/ 270 w 340"/>
                <a:gd name="T29" fmla="*/ 0 h 211"/>
                <a:gd name="T30" fmla="*/ 278 w 340"/>
                <a:gd name="T31" fmla="*/ 0 h 211"/>
                <a:gd name="T32" fmla="*/ 295 w 340"/>
                <a:gd name="T33" fmla="*/ 4 h 211"/>
                <a:gd name="T34" fmla="*/ 309 w 340"/>
                <a:gd name="T35" fmla="*/ 10 h 211"/>
                <a:gd name="T36" fmla="*/ 325 w 340"/>
                <a:gd name="T37" fmla="*/ 22 h 211"/>
                <a:gd name="T38" fmla="*/ 336 w 340"/>
                <a:gd name="T39" fmla="*/ 45 h 211"/>
                <a:gd name="T40" fmla="*/ 340 w 340"/>
                <a:gd name="T41" fmla="*/ 70 h 211"/>
                <a:gd name="T42" fmla="*/ 261 w 340"/>
                <a:gd name="T43" fmla="*/ 211 h 211"/>
                <a:gd name="T44" fmla="*/ 261 w 340"/>
                <a:gd name="T45" fmla="*/ 100 h 211"/>
                <a:gd name="T46" fmla="*/ 260 w 340"/>
                <a:gd name="T47" fmla="*/ 79 h 211"/>
                <a:gd name="T48" fmla="*/ 254 w 340"/>
                <a:gd name="T49" fmla="*/ 69 h 211"/>
                <a:gd name="T50" fmla="*/ 243 w 340"/>
                <a:gd name="T51" fmla="*/ 63 h 211"/>
                <a:gd name="T52" fmla="*/ 236 w 340"/>
                <a:gd name="T53" fmla="*/ 63 h 211"/>
                <a:gd name="T54" fmla="*/ 223 w 340"/>
                <a:gd name="T55" fmla="*/ 66 h 211"/>
                <a:gd name="T56" fmla="*/ 215 w 340"/>
                <a:gd name="T57" fmla="*/ 73 h 211"/>
                <a:gd name="T58" fmla="*/ 211 w 340"/>
                <a:gd name="T59" fmla="*/ 84 h 211"/>
                <a:gd name="T60" fmla="*/ 209 w 340"/>
                <a:gd name="T61" fmla="*/ 211 h 211"/>
                <a:gd name="T62" fmla="*/ 131 w 340"/>
                <a:gd name="T63" fmla="*/ 100 h 211"/>
                <a:gd name="T64" fmla="*/ 131 w 340"/>
                <a:gd name="T65" fmla="*/ 86 h 211"/>
                <a:gd name="T66" fmla="*/ 126 w 340"/>
                <a:gd name="T67" fmla="*/ 73 h 211"/>
                <a:gd name="T68" fmla="*/ 119 w 340"/>
                <a:gd name="T69" fmla="*/ 66 h 211"/>
                <a:gd name="T70" fmla="*/ 105 w 340"/>
                <a:gd name="T71" fmla="*/ 63 h 211"/>
                <a:gd name="T72" fmla="*/ 98 w 340"/>
                <a:gd name="T73" fmla="*/ 63 h 211"/>
                <a:gd name="T74" fmla="*/ 88 w 340"/>
                <a:gd name="T75" fmla="*/ 69 h 211"/>
                <a:gd name="T76" fmla="*/ 81 w 340"/>
                <a:gd name="T77" fmla="*/ 79 h 211"/>
                <a:gd name="T78" fmla="*/ 79 w 340"/>
                <a:gd name="T79" fmla="*/ 100 h 211"/>
                <a:gd name="T80" fmla="*/ 0 w 340"/>
                <a:gd name="T8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211">
                  <a:moveTo>
                    <a:pt x="0" y="6"/>
                  </a:moveTo>
                  <a:lnTo>
                    <a:pt x="76" y="6"/>
                  </a:lnTo>
                  <a:lnTo>
                    <a:pt x="76" y="32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83" y="24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05" y="7"/>
                  </a:lnTo>
                  <a:lnTo>
                    <a:pt x="114" y="4"/>
                  </a:lnTo>
                  <a:lnTo>
                    <a:pt x="124" y="1"/>
                  </a:lnTo>
                  <a:lnTo>
                    <a:pt x="133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2" y="1"/>
                  </a:lnTo>
                  <a:lnTo>
                    <a:pt x="160" y="3"/>
                  </a:lnTo>
                  <a:lnTo>
                    <a:pt x="169" y="4"/>
                  </a:lnTo>
                  <a:lnTo>
                    <a:pt x="177" y="8"/>
                  </a:lnTo>
                  <a:lnTo>
                    <a:pt x="184" y="13"/>
                  </a:lnTo>
                  <a:lnTo>
                    <a:pt x="190" y="18"/>
                  </a:lnTo>
                  <a:lnTo>
                    <a:pt x="195" y="25"/>
                  </a:lnTo>
                  <a:lnTo>
                    <a:pt x="199" y="32"/>
                  </a:lnTo>
                  <a:lnTo>
                    <a:pt x="199" y="32"/>
                  </a:lnTo>
                  <a:lnTo>
                    <a:pt x="204" y="27"/>
                  </a:lnTo>
                  <a:lnTo>
                    <a:pt x="209" y="21"/>
                  </a:lnTo>
                  <a:lnTo>
                    <a:pt x="216" y="15"/>
                  </a:lnTo>
                  <a:lnTo>
                    <a:pt x="226" y="10"/>
                  </a:lnTo>
                  <a:lnTo>
                    <a:pt x="237" y="4"/>
                  </a:lnTo>
                  <a:lnTo>
                    <a:pt x="251" y="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8" y="1"/>
                  </a:lnTo>
                  <a:lnTo>
                    <a:pt x="295" y="4"/>
                  </a:lnTo>
                  <a:lnTo>
                    <a:pt x="302" y="7"/>
                  </a:lnTo>
                  <a:lnTo>
                    <a:pt x="309" y="10"/>
                  </a:lnTo>
                  <a:lnTo>
                    <a:pt x="315" y="14"/>
                  </a:lnTo>
                  <a:lnTo>
                    <a:pt x="325" y="22"/>
                  </a:lnTo>
                  <a:lnTo>
                    <a:pt x="332" y="34"/>
                  </a:lnTo>
                  <a:lnTo>
                    <a:pt x="336" y="45"/>
                  </a:lnTo>
                  <a:lnTo>
                    <a:pt x="339" y="58"/>
                  </a:lnTo>
                  <a:lnTo>
                    <a:pt x="340" y="70"/>
                  </a:lnTo>
                  <a:lnTo>
                    <a:pt x="340" y="211"/>
                  </a:lnTo>
                  <a:lnTo>
                    <a:pt x="261" y="211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1" y="86"/>
                  </a:lnTo>
                  <a:lnTo>
                    <a:pt x="260" y="79"/>
                  </a:lnTo>
                  <a:lnTo>
                    <a:pt x="257" y="73"/>
                  </a:lnTo>
                  <a:lnTo>
                    <a:pt x="254" y="69"/>
                  </a:lnTo>
                  <a:lnTo>
                    <a:pt x="250" y="66"/>
                  </a:lnTo>
                  <a:lnTo>
                    <a:pt x="243" y="63"/>
                  </a:lnTo>
                  <a:lnTo>
                    <a:pt x="236" y="63"/>
                  </a:lnTo>
                  <a:lnTo>
                    <a:pt x="236" y="63"/>
                  </a:lnTo>
                  <a:lnTo>
                    <a:pt x="229" y="63"/>
                  </a:lnTo>
                  <a:lnTo>
                    <a:pt x="223" y="66"/>
                  </a:lnTo>
                  <a:lnTo>
                    <a:pt x="219" y="69"/>
                  </a:lnTo>
                  <a:lnTo>
                    <a:pt x="215" y="73"/>
                  </a:lnTo>
                  <a:lnTo>
                    <a:pt x="212" y="79"/>
                  </a:lnTo>
                  <a:lnTo>
                    <a:pt x="211" y="84"/>
                  </a:lnTo>
                  <a:lnTo>
                    <a:pt x="209" y="100"/>
                  </a:lnTo>
                  <a:lnTo>
                    <a:pt x="209" y="211"/>
                  </a:lnTo>
                  <a:lnTo>
                    <a:pt x="131" y="211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31" y="86"/>
                  </a:lnTo>
                  <a:lnTo>
                    <a:pt x="129" y="79"/>
                  </a:lnTo>
                  <a:lnTo>
                    <a:pt x="126" y="73"/>
                  </a:lnTo>
                  <a:lnTo>
                    <a:pt x="124" y="69"/>
                  </a:lnTo>
                  <a:lnTo>
                    <a:pt x="119" y="66"/>
                  </a:lnTo>
                  <a:lnTo>
                    <a:pt x="114" y="63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98" y="63"/>
                  </a:lnTo>
                  <a:lnTo>
                    <a:pt x="93" y="66"/>
                  </a:lnTo>
                  <a:lnTo>
                    <a:pt x="88" y="69"/>
                  </a:lnTo>
                  <a:lnTo>
                    <a:pt x="84" y="73"/>
                  </a:lnTo>
                  <a:lnTo>
                    <a:pt x="81" y="79"/>
                  </a:lnTo>
                  <a:lnTo>
                    <a:pt x="80" y="84"/>
                  </a:lnTo>
                  <a:lnTo>
                    <a:pt x="79" y="100"/>
                  </a:lnTo>
                  <a:lnTo>
                    <a:pt x="79" y="211"/>
                  </a:lnTo>
                  <a:lnTo>
                    <a:pt x="0" y="2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1654175" y="390525"/>
              <a:ext cx="122237" cy="214312"/>
            </a:xfrm>
            <a:custGeom>
              <a:avLst/>
              <a:gdLst>
                <a:gd name="T0" fmla="*/ 113 w 155"/>
                <a:gd name="T1" fmla="*/ 64 h 270"/>
                <a:gd name="T2" fmla="*/ 155 w 155"/>
                <a:gd name="T3" fmla="*/ 64 h 270"/>
                <a:gd name="T4" fmla="*/ 155 w 155"/>
                <a:gd name="T5" fmla="*/ 111 h 270"/>
                <a:gd name="T6" fmla="*/ 113 w 155"/>
                <a:gd name="T7" fmla="*/ 111 h 270"/>
                <a:gd name="T8" fmla="*/ 113 w 155"/>
                <a:gd name="T9" fmla="*/ 183 h 270"/>
                <a:gd name="T10" fmla="*/ 113 w 155"/>
                <a:gd name="T11" fmla="*/ 183 h 270"/>
                <a:gd name="T12" fmla="*/ 114 w 155"/>
                <a:gd name="T13" fmla="*/ 196 h 270"/>
                <a:gd name="T14" fmla="*/ 116 w 155"/>
                <a:gd name="T15" fmla="*/ 200 h 270"/>
                <a:gd name="T16" fmla="*/ 117 w 155"/>
                <a:gd name="T17" fmla="*/ 204 h 270"/>
                <a:gd name="T18" fmla="*/ 121 w 155"/>
                <a:gd name="T19" fmla="*/ 207 h 270"/>
                <a:gd name="T20" fmla="*/ 125 w 155"/>
                <a:gd name="T21" fmla="*/ 208 h 270"/>
                <a:gd name="T22" fmla="*/ 130 w 155"/>
                <a:gd name="T23" fmla="*/ 210 h 270"/>
                <a:gd name="T24" fmla="*/ 137 w 155"/>
                <a:gd name="T25" fmla="*/ 210 h 270"/>
                <a:gd name="T26" fmla="*/ 137 w 155"/>
                <a:gd name="T27" fmla="*/ 210 h 270"/>
                <a:gd name="T28" fmla="*/ 155 w 155"/>
                <a:gd name="T29" fmla="*/ 210 h 270"/>
                <a:gd name="T30" fmla="*/ 155 w 155"/>
                <a:gd name="T31" fmla="*/ 269 h 270"/>
                <a:gd name="T32" fmla="*/ 155 w 155"/>
                <a:gd name="T33" fmla="*/ 269 h 270"/>
                <a:gd name="T34" fmla="*/ 130 w 155"/>
                <a:gd name="T35" fmla="*/ 270 h 270"/>
                <a:gd name="T36" fmla="*/ 104 w 155"/>
                <a:gd name="T37" fmla="*/ 270 h 270"/>
                <a:gd name="T38" fmla="*/ 104 w 155"/>
                <a:gd name="T39" fmla="*/ 270 h 270"/>
                <a:gd name="T40" fmla="*/ 92 w 155"/>
                <a:gd name="T41" fmla="*/ 270 h 270"/>
                <a:gd name="T42" fmla="*/ 79 w 155"/>
                <a:gd name="T43" fmla="*/ 269 h 270"/>
                <a:gd name="T44" fmla="*/ 68 w 155"/>
                <a:gd name="T45" fmla="*/ 266 h 270"/>
                <a:gd name="T46" fmla="*/ 57 w 155"/>
                <a:gd name="T47" fmla="*/ 262 h 270"/>
                <a:gd name="T48" fmla="*/ 52 w 155"/>
                <a:gd name="T49" fmla="*/ 258 h 270"/>
                <a:gd name="T50" fmla="*/ 48 w 155"/>
                <a:gd name="T51" fmla="*/ 253 h 270"/>
                <a:gd name="T52" fmla="*/ 44 w 155"/>
                <a:gd name="T53" fmla="*/ 249 h 270"/>
                <a:gd name="T54" fmla="*/ 41 w 155"/>
                <a:gd name="T55" fmla="*/ 242 h 270"/>
                <a:gd name="T56" fmla="*/ 38 w 155"/>
                <a:gd name="T57" fmla="*/ 236 h 270"/>
                <a:gd name="T58" fmla="*/ 37 w 155"/>
                <a:gd name="T59" fmla="*/ 228 h 270"/>
                <a:gd name="T60" fmla="*/ 35 w 155"/>
                <a:gd name="T61" fmla="*/ 220 h 270"/>
                <a:gd name="T62" fmla="*/ 34 w 155"/>
                <a:gd name="T63" fmla="*/ 210 h 270"/>
                <a:gd name="T64" fmla="*/ 34 w 155"/>
                <a:gd name="T65" fmla="*/ 111 h 270"/>
                <a:gd name="T66" fmla="*/ 0 w 155"/>
                <a:gd name="T67" fmla="*/ 111 h 270"/>
                <a:gd name="T68" fmla="*/ 0 w 155"/>
                <a:gd name="T69" fmla="*/ 64 h 270"/>
                <a:gd name="T70" fmla="*/ 34 w 155"/>
                <a:gd name="T71" fmla="*/ 64 h 270"/>
                <a:gd name="T72" fmla="*/ 34 w 155"/>
                <a:gd name="T73" fmla="*/ 0 h 270"/>
                <a:gd name="T74" fmla="*/ 113 w 155"/>
                <a:gd name="T75" fmla="*/ 0 h 270"/>
                <a:gd name="T76" fmla="*/ 113 w 155"/>
                <a:gd name="T77" fmla="*/ 6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5" h="270">
                  <a:moveTo>
                    <a:pt x="113" y="64"/>
                  </a:moveTo>
                  <a:lnTo>
                    <a:pt x="155" y="64"/>
                  </a:lnTo>
                  <a:lnTo>
                    <a:pt x="155" y="111"/>
                  </a:lnTo>
                  <a:lnTo>
                    <a:pt x="113" y="111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96"/>
                  </a:lnTo>
                  <a:lnTo>
                    <a:pt x="116" y="200"/>
                  </a:lnTo>
                  <a:lnTo>
                    <a:pt x="117" y="204"/>
                  </a:lnTo>
                  <a:lnTo>
                    <a:pt x="121" y="207"/>
                  </a:lnTo>
                  <a:lnTo>
                    <a:pt x="125" y="208"/>
                  </a:lnTo>
                  <a:lnTo>
                    <a:pt x="130" y="210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55" y="210"/>
                  </a:lnTo>
                  <a:lnTo>
                    <a:pt x="155" y="269"/>
                  </a:lnTo>
                  <a:lnTo>
                    <a:pt x="155" y="269"/>
                  </a:lnTo>
                  <a:lnTo>
                    <a:pt x="130" y="270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92" y="270"/>
                  </a:lnTo>
                  <a:lnTo>
                    <a:pt x="79" y="269"/>
                  </a:lnTo>
                  <a:lnTo>
                    <a:pt x="68" y="266"/>
                  </a:lnTo>
                  <a:lnTo>
                    <a:pt x="57" y="262"/>
                  </a:lnTo>
                  <a:lnTo>
                    <a:pt x="52" y="258"/>
                  </a:lnTo>
                  <a:lnTo>
                    <a:pt x="48" y="253"/>
                  </a:lnTo>
                  <a:lnTo>
                    <a:pt x="44" y="249"/>
                  </a:lnTo>
                  <a:lnTo>
                    <a:pt x="41" y="242"/>
                  </a:lnTo>
                  <a:lnTo>
                    <a:pt x="38" y="236"/>
                  </a:lnTo>
                  <a:lnTo>
                    <a:pt x="37" y="228"/>
                  </a:lnTo>
                  <a:lnTo>
                    <a:pt x="35" y="220"/>
                  </a:lnTo>
                  <a:lnTo>
                    <a:pt x="34" y="210"/>
                  </a:lnTo>
                  <a:lnTo>
                    <a:pt x="34" y="111"/>
                  </a:lnTo>
                  <a:lnTo>
                    <a:pt x="0" y="111"/>
                  </a:lnTo>
                  <a:lnTo>
                    <a:pt x="0" y="64"/>
                  </a:lnTo>
                  <a:lnTo>
                    <a:pt x="34" y="64"/>
                  </a:lnTo>
                  <a:lnTo>
                    <a:pt x="34" y="0"/>
                  </a:lnTo>
                  <a:lnTo>
                    <a:pt x="113" y="0"/>
                  </a:lnTo>
                  <a:lnTo>
                    <a:pt x="11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1785938" y="434975"/>
              <a:ext cx="179387" cy="171450"/>
            </a:xfrm>
            <a:custGeom>
              <a:avLst/>
              <a:gdLst>
                <a:gd name="T0" fmla="*/ 74 w 224"/>
                <a:gd name="T1" fmla="*/ 125 h 215"/>
                <a:gd name="T2" fmla="*/ 78 w 224"/>
                <a:gd name="T3" fmla="*/ 142 h 215"/>
                <a:gd name="T4" fmla="*/ 85 w 224"/>
                <a:gd name="T5" fmla="*/ 155 h 215"/>
                <a:gd name="T6" fmla="*/ 98 w 224"/>
                <a:gd name="T7" fmla="*/ 163 h 215"/>
                <a:gd name="T8" fmla="*/ 113 w 224"/>
                <a:gd name="T9" fmla="*/ 166 h 215"/>
                <a:gd name="T10" fmla="*/ 123 w 224"/>
                <a:gd name="T11" fmla="*/ 164 h 215"/>
                <a:gd name="T12" fmla="*/ 140 w 224"/>
                <a:gd name="T13" fmla="*/ 157 h 215"/>
                <a:gd name="T14" fmla="*/ 220 w 224"/>
                <a:gd name="T15" fmla="*/ 150 h 215"/>
                <a:gd name="T16" fmla="*/ 213 w 224"/>
                <a:gd name="T17" fmla="*/ 166 h 215"/>
                <a:gd name="T18" fmla="*/ 192 w 224"/>
                <a:gd name="T19" fmla="*/ 191 h 215"/>
                <a:gd name="T20" fmla="*/ 164 w 224"/>
                <a:gd name="T21" fmla="*/ 207 h 215"/>
                <a:gd name="T22" fmla="*/ 132 w 224"/>
                <a:gd name="T23" fmla="*/ 215 h 215"/>
                <a:gd name="T24" fmla="*/ 115 w 224"/>
                <a:gd name="T25" fmla="*/ 215 h 215"/>
                <a:gd name="T26" fmla="*/ 91 w 224"/>
                <a:gd name="T27" fmla="*/ 214 h 215"/>
                <a:gd name="T28" fmla="*/ 68 w 224"/>
                <a:gd name="T29" fmla="*/ 208 h 215"/>
                <a:gd name="T30" fmla="*/ 49 w 224"/>
                <a:gd name="T31" fmla="*/ 200 h 215"/>
                <a:gd name="T32" fmla="*/ 32 w 224"/>
                <a:gd name="T33" fmla="*/ 188 h 215"/>
                <a:gd name="T34" fmla="*/ 18 w 224"/>
                <a:gd name="T35" fmla="*/ 173 h 215"/>
                <a:gd name="T36" fmla="*/ 8 w 224"/>
                <a:gd name="T37" fmla="*/ 155 h 215"/>
                <a:gd name="T38" fmla="*/ 1 w 224"/>
                <a:gd name="T39" fmla="*/ 132 h 215"/>
                <a:gd name="T40" fmla="*/ 0 w 224"/>
                <a:gd name="T41" fmla="*/ 108 h 215"/>
                <a:gd name="T42" fmla="*/ 0 w 224"/>
                <a:gd name="T43" fmla="*/ 97 h 215"/>
                <a:gd name="T44" fmla="*/ 4 w 224"/>
                <a:gd name="T45" fmla="*/ 76 h 215"/>
                <a:gd name="T46" fmla="*/ 11 w 224"/>
                <a:gd name="T47" fmla="*/ 56 h 215"/>
                <a:gd name="T48" fmla="*/ 22 w 224"/>
                <a:gd name="T49" fmla="*/ 39 h 215"/>
                <a:gd name="T50" fmla="*/ 36 w 224"/>
                <a:gd name="T51" fmla="*/ 25 h 215"/>
                <a:gd name="T52" fmla="*/ 54 w 224"/>
                <a:gd name="T53" fmla="*/ 13 h 215"/>
                <a:gd name="T54" fmla="*/ 74 w 224"/>
                <a:gd name="T55" fmla="*/ 6 h 215"/>
                <a:gd name="T56" fmla="*/ 95 w 224"/>
                <a:gd name="T57" fmla="*/ 1 h 215"/>
                <a:gd name="T58" fmla="*/ 108 w 224"/>
                <a:gd name="T59" fmla="*/ 0 h 215"/>
                <a:gd name="T60" fmla="*/ 136 w 224"/>
                <a:gd name="T61" fmla="*/ 3 h 215"/>
                <a:gd name="T62" fmla="*/ 160 w 224"/>
                <a:gd name="T63" fmla="*/ 8 h 215"/>
                <a:gd name="T64" fmla="*/ 181 w 224"/>
                <a:gd name="T65" fmla="*/ 18 h 215"/>
                <a:gd name="T66" fmla="*/ 196 w 224"/>
                <a:gd name="T67" fmla="*/ 32 h 215"/>
                <a:gd name="T68" fmla="*/ 209 w 224"/>
                <a:gd name="T69" fmla="*/ 51 h 215"/>
                <a:gd name="T70" fmla="*/ 217 w 224"/>
                <a:gd name="T71" fmla="*/ 72 h 215"/>
                <a:gd name="T72" fmla="*/ 223 w 224"/>
                <a:gd name="T73" fmla="*/ 97 h 215"/>
                <a:gd name="T74" fmla="*/ 224 w 224"/>
                <a:gd name="T75" fmla="*/ 125 h 215"/>
                <a:gd name="T76" fmla="*/ 149 w 224"/>
                <a:gd name="T77" fmla="*/ 84 h 215"/>
                <a:gd name="T78" fmla="*/ 149 w 224"/>
                <a:gd name="T79" fmla="*/ 77 h 215"/>
                <a:gd name="T80" fmla="*/ 143 w 224"/>
                <a:gd name="T81" fmla="*/ 66 h 215"/>
                <a:gd name="T82" fmla="*/ 135 w 224"/>
                <a:gd name="T83" fmla="*/ 56 h 215"/>
                <a:gd name="T84" fmla="*/ 122 w 224"/>
                <a:gd name="T85" fmla="*/ 51 h 215"/>
                <a:gd name="T86" fmla="*/ 115 w 224"/>
                <a:gd name="T87" fmla="*/ 51 h 215"/>
                <a:gd name="T88" fmla="*/ 99 w 224"/>
                <a:gd name="T89" fmla="*/ 52 h 215"/>
                <a:gd name="T90" fmla="*/ 87 w 224"/>
                <a:gd name="T91" fmla="*/ 59 h 215"/>
                <a:gd name="T92" fmla="*/ 78 w 224"/>
                <a:gd name="T93" fmla="*/ 70 h 215"/>
                <a:gd name="T94" fmla="*/ 74 w 224"/>
                <a:gd name="T95" fmla="*/ 8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15">
                  <a:moveTo>
                    <a:pt x="74" y="125"/>
                  </a:moveTo>
                  <a:lnTo>
                    <a:pt x="74" y="125"/>
                  </a:lnTo>
                  <a:lnTo>
                    <a:pt x="75" y="133"/>
                  </a:lnTo>
                  <a:lnTo>
                    <a:pt x="78" y="142"/>
                  </a:lnTo>
                  <a:lnTo>
                    <a:pt x="81" y="149"/>
                  </a:lnTo>
                  <a:lnTo>
                    <a:pt x="85" y="155"/>
                  </a:lnTo>
                  <a:lnTo>
                    <a:pt x="91" y="159"/>
                  </a:lnTo>
                  <a:lnTo>
                    <a:pt x="98" y="163"/>
                  </a:lnTo>
                  <a:lnTo>
                    <a:pt x="105" y="164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23" y="164"/>
                  </a:lnTo>
                  <a:lnTo>
                    <a:pt x="133" y="162"/>
                  </a:lnTo>
                  <a:lnTo>
                    <a:pt x="140" y="157"/>
                  </a:lnTo>
                  <a:lnTo>
                    <a:pt x="147" y="15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13" y="166"/>
                  </a:lnTo>
                  <a:lnTo>
                    <a:pt x="203" y="180"/>
                  </a:lnTo>
                  <a:lnTo>
                    <a:pt x="192" y="191"/>
                  </a:lnTo>
                  <a:lnTo>
                    <a:pt x="178" y="200"/>
                  </a:lnTo>
                  <a:lnTo>
                    <a:pt x="164" y="207"/>
                  </a:lnTo>
                  <a:lnTo>
                    <a:pt x="149" y="212"/>
                  </a:lnTo>
                  <a:lnTo>
                    <a:pt x="132" y="215"/>
                  </a:lnTo>
                  <a:lnTo>
                    <a:pt x="115" y="215"/>
                  </a:lnTo>
                  <a:lnTo>
                    <a:pt x="115" y="215"/>
                  </a:lnTo>
                  <a:lnTo>
                    <a:pt x="102" y="215"/>
                  </a:lnTo>
                  <a:lnTo>
                    <a:pt x="91" y="214"/>
                  </a:lnTo>
                  <a:lnTo>
                    <a:pt x="80" y="212"/>
                  </a:lnTo>
                  <a:lnTo>
                    <a:pt x="68" y="208"/>
                  </a:lnTo>
                  <a:lnTo>
                    <a:pt x="59" y="205"/>
                  </a:lnTo>
                  <a:lnTo>
                    <a:pt x="49" y="200"/>
                  </a:lnTo>
                  <a:lnTo>
                    <a:pt x="40" y="194"/>
                  </a:lnTo>
                  <a:lnTo>
                    <a:pt x="32" y="188"/>
                  </a:lnTo>
                  <a:lnTo>
                    <a:pt x="25" y="180"/>
                  </a:lnTo>
                  <a:lnTo>
                    <a:pt x="18" y="173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4" y="143"/>
                  </a:lnTo>
                  <a:lnTo>
                    <a:pt x="1" y="132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1" y="56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4" y="13"/>
                  </a:lnTo>
                  <a:lnTo>
                    <a:pt x="63" y="8"/>
                  </a:lnTo>
                  <a:lnTo>
                    <a:pt x="74" y="6"/>
                  </a:lnTo>
                  <a:lnTo>
                    <a:pt x="84" y="3"/>
                  </a:lnTo>
                  <a:lnTo>
                    <a:pt x="95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2" y="1"/>
                  </a:lnTo>
                  <a:lnTo>
                    <a:pt x="136" y="3"/>
                  </a:lnTo>
                  <a:lnTo>
                    <a:pt x="149" y="4"/>
                  </a:lnTo>
                  <a:lnTo>
                    <a:pt x="160" y="8"/>
                  </a:lnTo>
                  <a:lnTo>
                    <a:pt x="171" y="13"/>
                  </a:lnTo>
                  <a:lnTo>
                    <a:pt x="181" y="18"/>
                  </a:lnTo>
                  <a:lnTo>
                    <a:pt x="189" y="25"/>
                  </a:lnTo>
                  <a:lnTo>
                    <a:pt x="196" y="32"/>
                  </a:lnTo>
                  <a:lnTo>
                    <a:pt x="203" y="41"/>
                  </a:lnTo>
                  <a:lnTo>
                    <a:pt x="209" y="51"/>
                  </a:lnTo>
                  <a:lnTo>
                    <a:pt x="213" y="60"/>
                  </a:lnTo>
                  <a:lnTo>
                    <a:pt x="217" y="72"/>
                  </a:lnTo>
                  <a:lnTo>
                    <a:pt x="220" y="84"/>
                  </a:lnTo>
                  <a:lnTo>
                    <a:pt x="223" y="97"/>
                  </a:lnTo>
                  <a:lnTo>
                    <a:pt x="223" y="111"/>
                  </a:lnTo>
                  <a:lnTo>
                    <a:pt x="224" y="125"/>
                  </a:lnTo>
                  <a:lnTo>
                    <a:pt x="74" y="125"/>
                  </a:lnTo>
                  <a:close/>
                  <a:moveTo>
                    <a:pt x="149" y="84"/>
                  </a:moveTo>
                  <a:lnTo>
                    <a:pt x="149" y="84"/>
                  </a:lnTo>
                  <a:lnTo>
                    <a:pt x="149" y="77"/>
                  </a:lnTo>
                  <a:lnTo>
                    <a:pt x="147" y="72"/>
                  </a:lnTo>
                  <a:lnTo>
                    <a:pt x="143" y="66"/>
                  </a:lnTo>
                  <a:lnTo>
                    <a:pt x="140" y="60"/>
                  </a:lnTo>
                  <a:lnTo>
                    <a:pt x="135" y="56"/>
                  </a:lnTo>
                  <a:lnTo>
                    <a:pt x="129" y="53"/>
                  </a:lnTo>
                  <a:lnTo>
                    <a:pt x="122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06" y="51"/>
                  </a:lnTo>
                  <a:lnTo>
                    <a:pt x="99" y="52"/>
                  </a:lnTo>
                  <a:lnTo>
                    <a:pt x="92" y="55"/>
                  </a:lnTo>
                  <a:lnTo>
                    <a:pt x="87" y="59"/>
                  </a:lnTo>
                  <a:lnTo>
                    <a:pt x="82" y="65"/>
                  </a:lnTo>
                  <a:lnTo>
                    <a:pt x="78" y="70"/>
                  </a:lnTo>
                  <a:lnTo>
                    <a:pt x="75" y="77"/>
                  </a:lnTo>
                  <a:lnTo>
                    <a:pt x="74" y="84"/>
                  </a:lnTo>
                  <a:lnTo>
                    <a:pt x="149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979613" y="434975"/>
              <a:ext cx="173037" cy="171450"/>
            </a:xfrm>
            <a:custGeom>
              <a:avLst/>
              <a:gdLst>
                <a:gd name="T0" fmla="*/ 140 w 218"/>
                <a:gd name="T1" fmla="*/ 83 h 215"/>
                <a:gd name="T2" fmla="*/ 137 w 218"/>
                <a:gd name="T3" fmla="*/ 72 h 215"/>
                <a:gd name="T4" fmla="*/ 132 w 218"/>
                <a:gd name="T5" fmla="*/ 63 h 215"/>
                <a:gd name="T6" fmla="*/ 128 w 218"/>
                <a:gd name="T7" fmla="*/ 60 h 215"/>
                <a:gd name="T8" fmla="*/ 118 w 218"/>
                <a:gd name="T9" fmla="*/ 58 h 215"/>
                <a:gd name="T10" fmla="*/ 112 w 218"/>
                <a:gd name="T11" fmla="*/ 58 h 215"/>
                <a:gd name="T12" fmla="*/ 94 w 218"/>
                <a:gd name="T13" fmla="*/ 62 h 215"/>
                <a:gd name="T14" fmla="*/ 84 w 218"/>
                <a:gd name="T15" fmla="*/ 73 h 215"/>
                <a:gd name="T16" fmla="*/ 78 w 218"/>
                <a:gd name="T17" fmla="*/ 90 h 215"/>
                <a:gd name="T18" fmla="*/ 78 w 218"/>
                <a:gd name="T19" fmla="*/ 108 h 215"/>
                <a:gd name="T20" fmla="*/ 81 w 218"/>
                <a:gd name="T21" fmla="*/ 135 h 215"/>
                <a:gd name="T22" fmla="*/ 88 w 218"/>
                <a:gd name="T23" fmla="*/ 149 h 215"/>
                <a:gd name="T24" fmla="*/ 102 w 218"/>
                <a:gd name="T25" fmla="*/ 157 h 215"/>
                <a:gd name="T26" fmla="*/ 112 w 218"/>
                <a:gd name="T27" fmla="*/ 159 h 215"/>
                <a:gd name="T28" fmla="*/ 123 w 218"/>
                <a:gd name="T29" fmla="*/ 156 h 215"/>
                <a:gd name="T30" fmla="*/ 133 w 218"/>
                <a:gd name="T31" fmla="*/ 150 h 215"/>
                <a:gd name="T32" fmla="*/ 140 w 218"/>
                <a:gd name="T33" fmla="*/ 140 h 215"/>
                <a:gd name="T34" fmla="*/ 143 w 218"/>
                <a:gd name="T35" fmla="*/ 129 h 215"/>
                <a:gd name="T36" fmla="*/ 218 w 218"/>
                <a:gd name="T37" fmla="*/ 129 h 215"/>
                <a:gd name="T38" fmla="*/ 213 w 218"/>
                <a:gd name="T39" fmla="*/ 149 h 215"/>
                <a:gd name="T40" fmla="*/ 205 w 218"/>
                <a:gd name="T41" fmla="*/ 166 h 215"/>
                <a:gd name="T42" fmla="*/ 195 w 218"/>
                <a:gd name="T43" fmla="*/ 181 h 215"/>
                <a:gd name="T44" fmla="*/ 182 w 218"/>
                <a:gd name="T45" fmla="*/ 193 h 215"/>
                <a:gd name="T46" fmla="*/ 167 w 218"/>
                <a:gd name="T47" fmla="*/ 202 h 215"/>
                <a:gd name="T48" fmla="*/ 130 w 218"/>
                <a:gd name="T49" fmla="*/ 214 h 215"/>
                <a:gd name="T50" fmla="*/ 111 w 218"/>
                <a:gd name="T51" fmla="*/ 215 h 215"/>
                <a:gd name="T52" fmla="*/ 88 w 218"/>
                <a:gd name="T53" fmla="*/ 214 h 215"/>
                <a:gd name="T54" fmla="*/ 67 w 218"/>
                <a:gd name="T55" fmla="*/ 208 h 215"/>
                <a:gd name="T56" fmla="*/ 49 w 218"/>
                <a:gd name="T57" fmla="*/ 198 h 215"/>
                <a:gd name="T58" fmla="*/ 32 w 218"/>
                <a:gd name="T59" fmla="*/ 185 h 215"/>
                <a:gd name="T60" fmla="*/ 18 w 218"/>
                <a:gd name="T61" fmla="*/ 170 h 215"/>
                <a:gd name="T62" fmla="*/ 8 w 218"/>
                <a:gd name="T63" fmla="*/ 152 h 215"/>
                <a:gd name="T64" fmla="*/ 3 w 218"/>
                <a:gd name="T65" fmla="*/ 131 h 215"/>
                <a:gd name="T66" fmla="*/ 0 w 218"/>
                <a:gd name="T67" fmla="*/ 108 h 215"/>
                <a:gd name="T68" fmla="*/ 0 w 218"/>
                <a:gd name="T69" fmla="*/ 96 h 215"/>
                <a:gd name="T70" fmla="*/ 5 w 218"/>
                <a:gd name="T71" fmla="*/ 74 h 215"/>
                <a:gd name="T72" fmla="*/ 12 w 218"/>
                <a:gd name="T73" fmla="*/ 55 h 215"/>
                <a:gd name="T74" fmla="*/ 25 w 218"/>
                <a:gd name="T75" fmla="*/ 38 h 215"/>
                <a:gd name="T76" fmla="*/ 41 w 218"/>
                <a:gd name="T77" fmla="*/ 22 h 215"/>
                <a:gd name="T78" fmla="*/ 57 w 218"/>
                <a:gd name="T79" fmla="*/ 13 h 215"/>
                <a:gd name="T80" fmla="*/ 77 w 218"/>
                <a:gd name="T81" fmla="*/ 4 h 215"/>
                <a:gd name="T82" fmla="*/ 100 w 218"/>
                <a:gd name="T83" fmla="*/ 0 h 215"/>
                <a:gd name="T84" fmla="*/ 111 w 218"/>
                <a:gd name="T85" fmla="*/ 0 h 215"/>
                <a:gd name="T86" fmla="*/ 149 w 218"/>
                <a:gd name="T87" fmla="*/ 6 h 215"/>
                <a:gd name="T88" fmla="*/ 181 w 218"/>
                <a:gd name="T89" fmla="*/ 21 h 215"/>
                <a:gd name="T90" fmla="*/ 194 w 218"/>
                <a:gd name="T91" fmla="*/ 32 h 215"/>
                <a:gd name="T92" fmla="*/ 205 w 218"/>
                <a:gd name="T93" fmla="*/ 46 h 215"/>
                <a:gd name="T94" fmla="*/ 212 w 218"/>
                <a:gd name="T95" fmla="*/ 63 h 215"/>
                <a:gd name="T96" fmla="*/ 215 w 218"/>
                <a:gd name="T97" fmla="*/ 8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15">
                  <a:moveTo>
                    <a:pt x="140" y="83"/>
                  </a:moveTo>
                  <a:lnTo>
                    <a:pt x="140" y="83"/>
                  </a:lnTo>
                  <a:lnTo>
                    <a:pt x="140" y="77"/>
                  </a:lnTo>
                  <a:lnTo>
                    <a:pt x="137" y="72"/>
                  </a:lnTo>
                  <a:lnTo>
                    <a:pt x="136" y="67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0"/>
                  </a:lnTo>
                  <a:lnTo>
                    <a:pt x="123" y="59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94" y="62"/>
                  </a:lnTo>
                  <a:lnTo>
                    <a:pt x="88" y="66"/>
                  </a:lnTo>
                  <a:lnTo>
                    <a:pt x="84" y="73"/>
                  </a:lnTo>
                  <a:lnTo>
                    <a:pt x="81" y="81"/>
                  </a:lnTo>
                  <a:lnTo>
                    <a:pt x="78" y="90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26"/>
                  </a:lnTo>
                  <a:lnTo>
                    <a:pt x="81" y="135"/>
                  </a:lnTo>
                  <a:lnTo>
                    <a:pt x="84" y="143"/>
                  </a:lnTo>
                  <a:lnTo>
                    <a:pt x="88" y="149"/>
                  </a:lnTo>
                  <a:lnTo>
                    <a:pt x="94" y="155"/>
                  </a:lnTo>
                  <a:lnTo>
                    <a:pt x="102" y="157"/>
                  </a:lnTo>
                  <a:lnTo>
                    <a:pt x="112" y="159"/>
                  </a:lnTo>
                  <a:lnTo>
                    <a:pt x="112" y="159"/>
                  </a:lnTo>
                  <a:lnTo>
                    <a:pt x="118" y="157"/>
                  </a:lnTo>
                  <a:lnTo>
                    <a:pt x="123" y="156"/>
                  </a:lnTo>
                  <a:lnTo>
                    <a:pt x="129" y="153"/>
                  </a:lnTo>
                  <a:lnTo>
                    <a:pt x="133" y="150"/>
                  </a:lnTo>
                  <a:lnTo>
                    <a:pt x="137" y="145"/>
                  </a:lnTo>
                  <a:lnTo>
                    <a:pt x="140" y="140"/>
                  </a:lnTo>
                  <a:lnTo>
                    <a:pt x="142" y="135"/>
                  </a:lnTo>
                  <a:lnTo>
                    <a:pt x="143" y="129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16" y="139"/>
                  </a:lnTo>
                  <a:lnTo>
                    <a:pt x="213" y="149"/>
                  </a:lnTo>
                  <a:lnTo>
                    <a:pt x="209" y="157"/>
                  </a:lnTo>
                  <a:lnTo>
                    <a:pt x="205" y="166"/>
                  </a:lnTo>
                  <a:lnTo>
                    <a:pt x="201" y="173"/>
                  </a:lnTo>
                  <a:lnTo>
                    <a:pt x="195" y="181"/>
                  </a:lnTo>
                  <a:lnTo>
                    <a:pt x="190" y="187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67" y="202"/>
                  </a:lnTo>
                  <a:lnTo>
                    <a:pt x="150" y="209"/>
                  </a:lnTo>
                  <a:lnTo>
                    <a:pt x="130" y="214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0" y="215"/>
                  </a:lnTo>
                  <a:lnTo>
                    <a:pt x="88" y="214"/>
                  </a:lnTo>
                  <a:lnTo>
                    <a:pt x="77" y="211"/>
                  </a:lnTo>
                  <a:lnTo>
                    <a:pt x="67" y="208"/>
                  </a:lnTo>
                  <a:lnTo>
                    <a:pt x="57" y="204"/>
                  </a:lnTo>
                  <a:lnTo>
                    <a:pt x="49" y="198"/>
                  </a:lnTo>
                  <a:lnTo>
                    <a:pt x="41" y="193"/>
                  </a:lnTo>
                  <a:lnTo>
                    <a:pt x="32" y="185"/>
                  </a:lnTo>
                  <a:lnTo>
                    <a:pt x="25" y="178"/>
                  </a:lnTo>
                  <a:lnTo>
                    <a:pt x="18" y="170"/>
                  </a:lnTo>
                  <a:lnTo>
                    <a:pt x="12" y="162"/>
                  </a:lnTo>
                  <a:lnTo>
                    <a:pt x="8" y="152"/>
                  </a:lnTo>
                  <a:lnTo>
                    <a:pt x="5" y="142"/>
                  </a:lnTo>
                  <a:lnTo>
                    <a:pt x="3" y="131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3" y="84"/>
                  </a:lnTo>
                  <a:lnTo>
                    <a:pt x="5" y="74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5"/>
                  </a:lnTo>
                  <a:lnTo>
                    <a:pt x="25" y="38"/>
                  </a:lnTo>
                  <a:lnTo>
                    <a:pt x="32" y="29"/>
                  </a:lnTo>
                  <a:lnTo>
                    <a:pt x="41" y="22"/>
                  </a:lnTo>
                  <a:lnTo>
                    <a:pt x="49" y="17"/>
                  </a:lnTo>
                  <a:lnTo>
                    <a:pt x="57" y="13"/>
                  </a:lnTo>
                  <a:lnTo>
                    <a:pt x="67" y="8"/>
                  </a:lnTo>
                  <a:lnTo>
                    <a:pt x="77" y="4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0" y="1"/>
                  </a:lnTo>
                  <a:lnTo>
                    <a:pt x="149" y="6"/>
                  </a:lnTo>
                  <a:lnTo>
                    <a:pt x="166" y="11"/>
                  </a:lnTo>
                  <a:lnTo>
                    <a:pt x="181" y="21"/>
                  </a:lnTo>
                  <a:lnTo>
                    <a:pt x="188" y="25"/>
                  </a:lnTo>
                  <a:lnTo>
                    <a:pt x="194" y="32"/>
                  </a:lnTo>
                  <a:lnTo>
                    <a:pt x="199" y="39"/>
                  </a:lnTo>
                  <a:lnTo>
                    <a:pt x="205" y="46"/>
                  </a:lnTo>
                  <a:lnTo>
                    <a:pt x="208" y="55"/>
                  </a:lnTo>
                  <a:lnTo>
                    <a:pt x="212" y="63"/>
                  </a:lnTo>
                  <a:lnTo>
                    <a:pt x="213" y="73"/>
                  </a:lnTo>
                  <a:lnTo>
                    <a:pt x="215" y="83"/>
                  </a:lnTo>
                  <a:lnTo>
                    <a:pt x="14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043594" y="0"/>
            <a:ext cx="7100406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A-cover Koramic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207168" y="91281"/>
            <a:ext cx="1698625" cy="360362"/>
            <a:chOff x="539750" y="287338"/>
            <a:chExt cx="1698625" cy="360362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9750" y="287338"/>
              <a:ext cx="169862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798513" y="427038"/>
              <a:ext cx="61913" cy="220662"/>
            </a:xfrm>
            <a:custGeom>
              <a:avLst/>
              <a:gdLst>
                <a:gd name="T0" fmla="*/ 0 w 588"/>
                <a:gd name="T1" fmla="*/ 590 h 2079"/>
                <a:gd name="T2" fmla="*/ 588 w 588"/>
                <a:gd name="T3" fmla="*/ 0 h 2079"/>
                <a:gd name="T4" fmla="*/ 588 w 588"/>
                <a:gd name="T5" fmla="*/ 1489 h 2079"/>
                <a:gd name="T6" fmla="*/ 0 w 588"/>
                <a:gd name="T7" fmla="*/ 2079 h 2079"/>
                <a:gd name="T8" fmla="*/ 0 w 588"/>
                <a:gd name="T9" fmla="*/ 59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079">
                  <a:moveTo>
                    <a:pt x="0" y="590"/>
                  </a:moveTo>
                  <a:lnTo>
                    <a:pt x="588" y="0"/>
                  </a:lnTo>
                  <a:lnTo>
                    <a:pt x="588" y="1489"/>
                  </a:lnTo>
                  <a:lnTo>
                    <a:pt x="0" y="2079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539750" y="488950"/>
              <a:ext cx="61913" cy="158750"/>
            </a:xfrm>
            <a:custGeom>
              <a:avLst/>
              <a:gdLst>
                <a:gd name="T0" fmla="*/ 0 w 588"/>
                <a:gd name="T1" fmla="*/ 591 h 1498"/>
                <a:gd name="T2" fmla="*/ 588 w 588"/>
                <a:gd name="T3" fmla="*/ 0 h 1498"/>
                <a:gd name="T4" fmla="*/ 588 w 588"/>
                <a:gd name="T5" fmla="*/ 907 h 1498"/>
                <a:gd name="T6" fmla="*/ 0 w 588"/>
                <a:gd name="T7" fmla="*/ 1498 h 1498"/>
                <a:gd name="T8" fmla="*/ 0 w 588"/>
                <a:gd name="T9" fmla="*/ 59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98">
                  <a:moveTo>
                    <a:pt x="0" y="591"/>
                  </a:moveTo>
                  <a:lnTo>
                    <a:pt x="588" y="0"/>
                  </a:lnTo>
                  <a:lnTo>
                    <a:pt x="588" y="907"/>
                  </a:lnTo>
                  <a:lnTo>
                    <a:pt x="0" y="149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615950" y="379413"/>
              <a:ext cx="77788" cy="268287"/>
            </a:xfrm>
            <a:custGeom>
              <a:avLst/>
              <a:gdLst>
                <a:gd name="T0" fmla="*/ 0 w 735"/>
                <a:gd name="T1" fmla="*/ 728 h 2539"/>
                <a:gd name="T2" fmla="*/ 735 w 735"/>
                <a:gd name="T3" fmla="*/ 0 h 2539"/>
                <a:gd name="T4" fmla="*/ 735 w 735"/>
                <a:gd name="T5" fmla="*/ 1811 h 2539"/>
                <a:gd name="T6" fmla="*/ 0 w 735"/>
                <a:gd name="T7" fmla="*/ 2539 h 2539"/>
                <a:gd name="T8" fmla="*/ 0 w 735"/>
                <a:gd name="T9" fmla="*/ 728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2539">
                  <a:moveTo>
                    <a:pt x="0" y="728"/>
                  </a:moveTo>
                  <a:lnTo>
                    <a:pt x="735" y="0"/>
                  </a:lnTo>
                  <a:lnTo>
                    <a:pt x="735" y="1811"/>
                  </a:lnTo>
                  <a:lnTo>
                    <a:pt x="0" y="2539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706438" y="287338"/>
              <a:ext cx="77788" cy="360362"/>
            </a:xfrm>
            <a:custGeom>
              <a:avLst/>
              <a:gdLst>
                <a:gd name="T0" fmla="*/ 0 w 733"/>
                <a:gd name="T1" fmla="*/ 734 h 3405"/>
                <a:gd name="T2" fmla="*/ 733 w 733"/>
                <a:gd name="T3" fmla="*/ 0 h 3405"/>
                <a:gd name="T4" fmla="*/ 733 w 733"/>
                <a:gd name="T5" fmla="*/ 2670 h 3405"/>
                <a:gd name="T6" fmla="*/ 0 w 733"/>
                <a:gd name="T7" fmla="*/ 3405 h 3405"/>
                <a:gd name="T8" fmla="*/ 0 w 733"/>
                <a:gd name="T9" fmla="*/ 734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3405">
                  <a:moveTo>
                    <a:pt x="0" y="734"/>
                  </a:moveTo>
                  <a:lnTo>
                    <a:pt x="733" y="0"/>
                  </a:lnTo>
                  <a:lnTo>
                    <a:pt x="733" y="2670"/>
                  </a:lnTo>
                  <a:lnTo>
                    <a:pt x="0" y="3405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36625" y="379413"/>
              <a:ext cx="228600" cy="222250"/>
            </a:xfrm>
            <a:custGeom>
              <a:avLst/>
              <a:gdLst>
                <a:gd name="T0" fmla="*/ 0 w 2159"/>
                <a:gd name="T1" fmla="*/ 0 h 2111"/>
                <a:gd name="T2" fmla="*/ 650 w 2159"/>
                <a:gd name="T3" fmla="*/ 0 h 2111"/>
                <a:gd name="T4" fmla="*/ 650 w 2159"/>
                <a:gd name="T5" fmla="*/ 728 h 2111"/>
                <a:gd name="T6" fmla="*/ 656 w 2159"/>
                <a:gd name="T7" fmla="*/ 728 h 2111"/>
                <a:gd name="T8" fmla="*/ 1235 w 2159"/>
                <a:gd name="T9" fmla="*/ 0 h 2111"/>
                <a:gd name="T10" fmla="*/ 2035 w 2159"/>
                <a:gd name="T11" fmla="*/ 0 h 2111"/>
                <a:gd name="T12" fmla="*/ 1270 w 2159"/>
                <a:gd name="T13" fmla="*/ 825 h 2111"/>
                <a:gd name="T14" fmla="*/ 2159 w 2159"/>
                <a:gd name="T15" fmla="*/ 2111 h 2111"/>
                <a:gd name="T16" fmla="*/ 1350 w 2159"/>
                <a:gd name="T17" fmla="*/ 2111 h 2111"/>
                <a:gd name="T18" fmla="*/ 829 w 2159"/>
                <a:gd name="T19" fmla="*/ 1289 h 2111"/>
                <a:gd name="T20" fmla="*/ 650 w 2159"/>
                <a:gd name="T21" fmla="*/ 1487 h 2111"/>
                <a:gd name="T22" fmla="*/ 650 w 2159"/>
                <a:gd name="T23" fmla="*/ 2111 h 2111"/>
                <a:gd name="T24" fmla="*/ 0 w 2159"/>
                <a:gd name="T25" fmla="*/ 2111 h 2111"/>
                <a:gd name="T26" fmla="*/ 0 w 2159"/>
                <a:gd name="T27" fmla="*/ 0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9" h="2111">
                  <a:moveTo>
                    <a:pt x="0" y="0"/>
                  </a:moveTo>
                  <a:lnTo>
                    <a:pt x="650" y="0"/>
                  </a:lnTo>
                  <a:lnTo>
                    <a:pt x="650" y="728"/>
                  </a:lnTo>
                  <a:lnTo>
                    <a:pt x="656" y="728"/>
                  </a:lnTo>
                  <a:lnTo>
                    <a:pt x="1235" y="0"/>
                  </a:lnTo>
                  <a:lnTo>
                    <a:pt x="2035" y="0"/>
                  </a:lnTo>
                  <a:lnTo>
                    <a:pt x="1270" y="825"/>
                  </a:lnTo>
                  <a:lnTo>
                    <a:pt x="2159" y="2111"/>
                  </a:lnTo>
                  <a:lnTo>
                    <a:pt x="1350" y="2111"/>
                  </a:lnTo>
                  <a:lnTo>
                    <a:pt x="829" y="1289"/>
                  </a:lnTo>
                  <a:lnTo>
                    <a:pt x="650" y="1487"/>
                  </a:lnTo>
                  <a:lnTo>
                    <a:pt x="650" y="2111"/>
                  </a:lnTo>
                  <a:lnTo>
                    <a:pt x="0" y="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157288" y="436563"/>
              <a:ext cx="177800" cy="169862"/>
            </a:xfrm>
            <a:custGeom>
              <a:avLst/>
              <a:gdLst>
                <a:gd name="T0" fmla="*/ 779 w 1672"/>
                <a:gd name="T1" fmla="*/ 432 h 1612"/>
                <a:gd name="T2" fmla="*/ 716 w 1672"/>
                <a:gd name="T3" fmla="*/ 454 h 1612"/>
                <a:gd name="T4" fmla="*/ 669 w 1672"/>
                <a:gd name="T5" fmla="*/ 491 h 1612"/>
                <a:gd name="T6" fmla="*/ 634 w 1672"/>
                <a:gd name="T7" fmla="*/ 540 h 1612"/>
                <a:gd name="T8" fmla="*/ 611 w 1672"/>
                <a:gd name="T9" fmla="*/ 598 h 1612"/>
                <a:gd name="T10" fmla="*/ 589 w 1672"/>
                <a:gd name="T11" fmla="*/ 709 h 1612"/>
                <a:gd name="T12" fmla="*/ 586 w 1672"/>
                <a:gd name="T13" fmla="*/ 836 h 1612"/>
                <a:gd name="T14" fmla="*/ 599 w 1672"/>
                <a:gd name="T15" fmla="*/ 965 h 1612"/>
                <a:gd name="T16" fmla="*/ 621 w 1672"/>
                <a:gd name="T17" fmla="*/ 1042 h 1612"/>
                <a:gd name="T18" fmla="*/ 650 w 1672"/>
                <a:gd name="T19" fmla="*/ 1097 h 1612"/>
                <a:gd name="T20" fmla="*/ 691 w 1672"/>
                <a:gd name="T21" fmla="*/ 1140 h 1612"/>
                <a:gd name="T22" fmla="*/ 746 w 1672"/>
                <a:gd name="T23" fmla="*/ 1171 h 1612"/>
                <a:gd name="T24" fmla="*/ 816 w 1672"/>
                <a:gd name="T25" fmla="*/ 1185 h 1612"/>
                <a:gd name="T26" fmla="*/ 894 w 1672"/>
                <a:gd name="T27" fmla="*/ 1181 h 1612"/>
                <a:gd name="T28" fmla="*/ 956 w 1672"/>
                <a:gd name="T29" fmla="*/ 1158 h 1612"/>
                <a:gd name="T30" fmla="*/ 1003 w 1672"/>
                <a:gd name="T31" fmla="*/ 1120 h 1612"/>
                <a:gd name="T32" fmla="*/ 1038 w 1672"/>
                <a:gd name="T33" fmla="*/ 1070 h 1612"/>
                <a:gd name="T34" fmla="*/ 1061 w 1672"/>
                <a:gd name="T35" fmla="*/ 1012 h 1612"/>
                <a:gd name="T36" fmla="*/ 1084 w 1672"/>
                <a:gd name="T37" fmla="*/ 900 h 1612"/>
                <a:gd name="T38" fmla="*/ 1088 w 1672"/>
                <a:gd name="T39" fmla="*/ 773 h 1612"/>
                <a:gd name="T40" fmla="*/ 1074 w 1672"/>
                <a:gd name="T41" fmla="*/ 645 h 1612"/>
                <a:gd name="T42" fmla="*/ 1051 w 1672"/>
                <a:gd name="T43" fmla="*/ 569 h 1612"/>
                <a:gd name="T44" fmla="*/ 1022 w 1672"/>
                <a:gd name="T45" fmla="*/ 515 h 1612"/>
                <a:gd name="T46" fmla="*/ 981 w 1672"/>
                <a:gd name="T47" fmla="*/ 471 h 1612"/>
                <a:gd name="T48" fmla="*/ 927 w 1672"/>
                <a:gd name="T49" fmla="*/ 441 h 1612"/>
                <a:gd name="T50" fmla="*/ 857 w 1672"/>
                <a:gd name="T51" fmla="*/ 427 h 1612"/>
                <a:gd name="T52" fmla="*/ 732 w 1672"/>
                <a:gd name="T53" fmla="*/ 1607 h 1612"/>
                <a:gd name="T54" fmla="*/ 545 w 1672"/>
                <a:gd name="T55" fmla="*/ 1573 h 1612"/>
                <a:gd name="T56" fmla="*/ 387 w 1672"/>
                <a:gd name="T57" fmla="*/ 1510 h 1612"/>
                <a:gd name="T58" fmla="*/ 257 w 1672"/>
                <a:gd name="T59" fmla="*/ 1421 h 1612"/>
                <a:gd name="T60" fmla="*/ 155 w 1672"/>
                <a:gd name="T61" fmla="*/ 1309 h 1612"/>
                <a:gd name="T62" fmla="*/ 78 w 1672"/>
                <a:gd name="T63" fmla="*/ 1181 h 1612"/>
                <a:gd name="T64" fmla="*/ 28 w 1672"/>
                <a:gd name="T65" fmla="*/ 1037 h 1612"/>
                <a:gd name="T66" fmla="*/ 3 w 1672"/>
                <a:gd name="T67" fmla="*/ 884 h 1612"/>
                <a:gd name="T68" fmla="*/ 3 w 1672"/>
                <a:gd name="T69" fmla="*/ 725 h 1612"/>
                <a:gd name="T70" fmla="*/ 28 w 1672"/>
                <a:gd name="T71" fmla="*/ 573 h 1612"/>
                <a:gd name="T72" fmla="*/ 78 w 1672"/>
                <a:gd name="T73" fmla="*/ 429 h 1612"/>
                <a:gd name="T74" fmla="*/ 155 w 1672"/>
                <a:gd name="T75" fmla="*/ 301 h 1612"/>
                <a:gd name="T76" fmla="*/ 257 w 1672"/>
                <a:gd name="T77" fmla="*/ 190 h 1612"/>
                <a:gd name="T78" fmla="*/ 387 w 1672"/>
                <a:gd name="T79" fmla="*/ 101 h 1612"/>
                <a:gd name="T80" fmla="*/ 545 w 1672"/>
                <a:gd name="T81" fmla="*/ 39 h 1612"/>
                <a:gd name="T82" fmla="*/ 732 w 1672"/>
                <a:gd name="T83" fmla="*/ 4 h 1612"/>
                <a:gd name="T84" fmla="*/ 941 w 1672"/>
                <a:gd name="T85" fmla="*/ 4 h 1612"/>
                <a:gd name="T86" fmla="*/ 1128 w 1672"/>
                <a:gd name="T87" fmla="*/ 39 h 1612"/>
                <a:gd name="T88" fmla="*/ 1285 w 1672"/>
                <a:gd name="T89" fmla="*/ 101 h 1612"/>
                <a:gd name="T90" fmla="*/ 1416 w 1672"/>
                <a:gd name="T91" fmla="*/ 190 h 1612"/>
                <a:gd name="T92" fmla="*/ 1518 w 1672"/>
                <a:gd name="T93" fmla="*/ 301 h 1612"/>
                <a:gd name="T94" fmla="*/ 1594 w 1672"/>
                <a:gd name="T95" fmla="*/ 429 h 1612"/>
                <a:gd name="T96" fmla="*/ 1644 w 1672"/>
                <a:gd name="T97" fmla="*/ 573 h 1612"/>
                <a:gd name="T98" fmla="*/ 1669 w 1672"/>
                <a:gd name="T99" fmla="*/ 725 h 1612"/>
                <a:gd name="T100" fmla="*/ 1669 w 1672"/>
                <a:gd name="T101" fmla="*/ 884 h 1612"/>
                <a:gd name="T102" fmla="*/ 1644 w 1672"/>
                <a:gd name="T103" fmla="*/ 1037 h 1612"/>
                <a:gd name="T104" fmla="*/ 1594 w 1672"/>
                <a:gd name="T105" fmla="*/ 1181 h 1612"/>
                <a:gd name="T106" fmla="*/ 1518 w 1672"/>
                <a:gd name="T107" fmla="*/ 1309 h 1612"/>
                <a:gd name="T108" fmla="*/ 1416 w 1672"/>
                <a:gd name="T109" fmla="*/ 1421 h 1612"/>
                <a:gd name="T110" fmla="*/ 1285 w 1672"/>
                <a:gd name="T111" fmla="*/ 1510 h 1612"/>
                <a:gd name="T112" fmla="*/ 1128 w 1672"/>
                <a:gd name="T113" fmla="*/ 1573 h 1612"/>
                <a:gd name="T114" fmla="*/ 941 w 1672"/>
                <a:gd name="T115" fmla="*/ 1607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2" h="1612">
                  <a:moveTo>
                    <a:pt x="837" y="426"/>
                  </a:moveTo>
                  <a:lnTo>
                    <a:pt x="816" y="427"/>
                  </a:lnTo>
                  <a:lnTo>
                    <a:pt x="797" y="429"/>
                  </a:lnTo>
                  <a:lnTo>
                    <a:pt x="779" y="432"/>
                  </a:lnTo>
                  <a:lnTo>
                    <a:pt x="762" y="436"/>
                  </a:lnTo>
                  <a:lnTo>
                    <a:pt x="746" y="441"/>
                  </a:lnTo>
                  <a:lnTo>
                    <a:pt x="730" y="447"/>
                  </a:lnTo>
                  <a:lnTo>
                    <a:pt x="716" y="454"/>
                  </a:lnTo>
                  <a:lnTo>
                    <a:pt x="703" y="462"/>
                  </a:lnTo>
                  <a:lnTo>
                    <a:pt x="691" y="471"/>
                  </a:lnTo>
                  <a:lnTo>
                    <a:pt x="680" y="481"/>
                  </a:lnTo>
                  <a:lnTo>
                    <a:pt x="669" y="491"/>
                  </a:lnTo>
                  <a:lnTo>
                    <a:pt x="659" y="503"/>
                  </a:lnTo>
                  <a:lnTo>
                    <a:pt x="650" y="515"/>
                  </a:lnTo>
                  <a:lnTo>
                    <a:pt x="642" y="527"/>
                  </a:lnTo>
                  <a:lnTo>
                    <a:pt x="634" y="540"/>
                  </a:lnTo>
                  <a:lnTo>
                    <a:pt x="628" y="554"/>
                  </a:lnTo>
                  <a:lnTo>
                    <a:pt x="621" y="569"/>
                  </a:lnTo>
                  <a:lnTo>
                    <a:pt x="616" y="584"/>
                  </a:lnTo>
                  <a:lnTo>
                    <a:pt x="611" y="598"/>
                  </a:lnTo>
                  <a:lnTo>
                    <a:pt x="606" y="614"/>
                  </a:lnTo>
                  <a:lnTo>
                    <a:pt x="599" y="645"/>
                  </a:lnTo>
                  <a:lnTo>
                    <a:pt x="593" y="677"/>
                  </a:lnTo>
                  <a:lnTo>
                    <a:pt x="589" y="709"/>
                  </a:lnTo>
                  <a:lnTo>
                    <a:pt x="587" y="741"/>
                  </a:lnTo>
                  <a:lnTo>
                    <a:pt x="586" y="773"/>
                  </a:lnTo>
                  <a:lnTo>
                    <a:pt x="585" y="804"/>
                  </a:lnTo>
                  <a:lnTo>
                    <a:pt x="586" y="836"/>
                  </a:lnTo>
                  <a:lnTo>
                    <a:pt x="587" y="868"/>
                  </a:lnTo>
                  <a:lnTo>
                    <a:pt x="589" y="900"/>
                  </a:lnTo>
                  <a:lnTo>
                    <a:pt x="593" y="933"/>
                  </a:lnTo>
                  <a:lnTo>
                    <a:pt x="599" y="965"/>
                  </a:lnTo>
                  <a:lnTo>
                    <a:pt x="606" y="997"/>
                  </a:lnTo>
                  <a:lnTo>
                    <a:pt x="611" y="1012"/>
                  </a:lnTo>
                  <a:lnTo>
                    <a:pt x="616" y="1027"/>
                  </a:lnTo>
                  <a:lnTo>
                    <a:pt x="621" y="1042"/>
                  </a:lnTo>
                  <a:lnTo>
                    <a:pt x="628" y="1056"/>
                  </a:lnTo>
                  <a:lnTo>
                    <a:pt x="634" y="1070"/>
                  </a:lnTo>
                  <a:lnTo>
                    <a:pt x="642" y="1083"/>
                  </a:lnTo>
                  <a:lnTo>
                    <a:pt x="650" y="1097"/>
                  </a:lnTo>
                  <a:lnTo>
                    <a:pt x="659" y="1109"/>
                  </a:lnTo>
                  <a:lnTo>
                    <a:pt x="669" y="1120"/>
                  </a:lnTo>
                  <a:lnTo>
                    <a:pt x="680" y="1131"/>
                  </a:lnTo>
                  <a:lnTo>
                    <a:pt x="691" y="1140"/>
                  </a:lnTo>
                  <a:lnTo>
                    <a:pt x="703" y="1150"/>
                  </a:lnTo>
                  <a:lnTo>
                    <a:pt x="716" y="1158"/>
                  </a:lnTo>
                  <a:lnTo>
                    <a:pt x="730" y="1165"/>
                  </a:lnTo>
                  <a:lnTo>
                    <a:pt x="746" y="1171"/>
                  </a:lnTo>
                  <a:lnTo>
                    <a:pt x="762" y="1176"/>
                  </a:lnTo>
                  <a:lnTo>
                    <a:pt x="779" y="1181"/>
                  </a:lnTo>
                  <a:lnTo>
                    <a:pt x="797" y="1184"/>
                  </a:lnTo>
                  <a:lnTo>
                    <a:pt x="816" y="1185"/>
                  </a:lnTo>
                  <a:lnTo>
                    <a:pt x="837" y="1186"/>
                  </a:lnTo>
                  <a:lnTo>
                    <a:pt x="857" y="1185"/>
                  </a:lnTo>
                  <a:lnTo>
                    <a:pt x="876" y="1184"/>
                  </a:lnTo>
                  <a:lnTo>
                    <a:pt x="894" y="1181"/>
                  </a:lnTo>
                  <a:lnTo>
                    <a:pt x="911" y="1176"/>
                  </a:lnTo>
                  <a:lnTo>
                    <a:pt x="927" y="1171"/>
                  </a:lnTo>
                  <a:lnTo>
                    <a:pt x="942" y="1165"/>
                  </a:lnTo>
                  <a:lnTo>
                    <a:pt x="956" y="1158"/>
                  </a:lnTo>
                  <a:lnTo>
                    <a:pt x="969" y="1150"/>
                  </a:lnTo>
                  <a:lnTo>
                    <a:pt x="981" y="1140"/>
                  </a:lnTo>
                  <a:lnTo>
                    <a:pt x="992" y="1131"/>
                  </a:lnTo>
                  <a:lnTo>
                    <a:pt x="1003" y="1120"/>
                  </a:lnTo>
                  <a:lnTo>
                    <a:pt x="1013" y="1109"/>
                  </a:lnTo>
                  <a:lnTo>
                    <a:pt x="1022" y="1097"/>
                  </a:lnTo>
                  <a:lnTo>
                    <a:pt x="1030" y="1083"/>
                  </a:lnTo>
                  <a:lnTo>
                    <a:pt x="1038" y="1070"/>
                  </a:lnTo>
                  <a:lnTo>
                    <a:pt x="1045" y="1056"/>
                  </a:lnTo>
                  <a:lnTo>
                    <a:pt x="1051" y="1042"/>
                  </a:lnTo>
                  <a:lnTo>
                    <a:pt x="1056" y="1027"/>
                  </a:lnTo>
                  <a:lnTo>
                    <a:pt x="1061" y="1012"/>
                  </a:lnTo>
                  <a:lnTo>
                    <a:pt x="1067" y="997"/>
                  </a:lnTo>
                  <a:lnTo>
                    <a:pt x="1074" y="965"/>
                  </a:lnTo>
                  <a:lnTo>
                    <a:pt x="1080" y="933"/>
                  </a:lnTo>
                  <a:lnTo>
                    <a:pt x="1084" y="900"/>
                  </a:lnTo>
                  <a:lnTo>
                    <a:pt x="1086" y="868"/>
                  </a:lnTo>
                  <a:lnTo>
                    <a:pt x="1088" y="836"/>
                  </a:lnTo>
                  <a:lnTo>
                    <a:pt x="1088" y="804"/>
                  </a:lnTo>
                  <a:lnTo>
                    <a:pt x="1088" y="773"/>
                  </a:lnTo>
                  <a:lnTo>
                    <a:pt x="1086" y="741"/>
                  </a:lnTo>
                  <a:lnTo>
                    <a:pt x="1084" y="709"/>
                  </a:lnTo>
                  <a:lnTo>
                    <a:pt x="1080" y="677"/>
                  </a:lnTo>
                  <a:lnTo>
                    <a:pt x="1074" y="645"/>
                  </a:lnTo>
                  <a:lnTo>
                    <a:pt x="1067" y="614"/>
                  </a:lnTo>
                  <a:lnTo>
                    <a:pt x="1061" y="598"/>
                  </a:lnTo>
                  <a:lnTo>
                    <a:pt x="1056" y="584"/>
                  </a:lnTo>
                  <a:lnTo>
                    <a:pt x="1051" y="569"/>
                  </a:lnTo>
                  <a:lnTo>
                    <a:pt x="1045" y="554"/>
                  </a:lnTo>
                  <a:lnTo>
                    <a:pt x="1038" y="540"/>
                  </a:lnTo>
                  <a:lnTo>
                    <a:pt x="1030" y="527"/>
                  </a:lnTo>
                  <a:lnTo>
                    <a:pt x="1022" y="515"/>
                  </a:lnTo>
                  <a:lnTo>
                    <a:pt x="1013" y="503"/>
                  </a:lnTo>
                  <a:lnTo>
                    <a:pt x="1003" y="491"/>
                  </a:lnTo>
                  <a:lnTo>
                    <a:pt x="992" y="481"/>
                  </a:lnTo>
                  <a:lnTo>
                    <a:pt x="981" y="471"/>
                  </a:lnTo>
                  <a:lnTo>
                    <a:pt x="969" y="462"/>
                  </a:lnTo>
                  <a:lnTo>
                    <a:pt x="956" y="454"/>
                  </a:lnTo>
                  <a:lnTo>
                    <a:pt x="942" y="447"/>
                  </a:lnTo>
                  <a:lnTo>
                    <a:pt x="927" y="441"/>
                  </a:lnTo>
                  <a:lnTo>
                    <a:pt x="911" y="436"/>
                  </a:lnTo>
                  <a:lnTo>
                    <a:pt x="894" y="432"/>
                  </a:lnTo>
                  <a:lnTo>
                    <a:pt x="876" y="429"/>
                  </a:lnTo>
                  <a:lnTo>
                    <a:pt x="857" y="427"/>
                  </a:lnTo>
                  <a:lnTo>
                    <a:pt x="837" y="426"/>
                  </a:lnTo>
                  <a:close/>
                  <a:moveTo>
                    <a:pt x="837" y="1612"/>
                  </a:moveTo>
                  <a:lnTo>
                    <a:pt x="784" y="1611"/>
                  </a:lnTo>
                  <a:lnTo>
                    <a:pt x="732" y="1607"/>
                  </a:lnTo>
                  <a:lnTo>
                    <a:pt x="682" y="1602"/>
                  </a:lnTo>
                  <a:lnTo>
                    <a:pt x="635" y="1594"/>
                  </a:lnTo>
                  <a:lnTo>
                    <a:pt x="589" y="1585"/>
                  </a:lnTo>
                  <a:lnTo>
                    <a:pt x="545" y="1573"/>
                  </a:lnTo>
                  <a:lnTo>
                    <a:pt x="503" y="1560"/>
                  </a:lnTo>
                  <a:lnTo>
                    <a:pt x="463" y="1545"/>
                  </a:lnTo>
                  <a:lnTo>
                    <a:pt x="424" y="1529"/>
                  </a:lnTo>
                  <a:lnTo>
                    <a:pt x="387" y="1510"/>
                  </a:lnTo>
                  <a:lnTo>
                    <a:pt x="352" y="1490"/>
                  </a:lnTo>
                  <a:lnTo>
                    <a:pt x="318" y="1469"/>
                  </a:lnTo>
                  <a:lnTo>
                    <a:pt x="287" y="1446"/>
                  </a:lnTo>
                  <a:lnTo>
                    <a:pt x="257" y="1421"/>
                  </a:lnTo>
                  <a:lnTo>
                    <a:pt x="229" y="1395"/>
                  </a:lnTo>
                  <a:lnTo>
                    <a:pt x="202" y="1368"/>
                  </a:lnTo>
                  <a:lnTo>
                    <a:pt x="178" y="1339"/>
                  </a:lnTo>
                  <a:lnTo>
                    <a:pt x="155" y="1309"/>
                  </a:lnTo>
                  <a:lnTo>
                    <a:pt x="133" y="1279"/>
                  </a:lnTo>
                  <a:lnTo>
                    <a:pt x="113" y="1247"/>
                  </a:lnTo>
                  <a:lnTo>
                    <a:pt x="94" y="1214"/>
                  </a:lnTo>
                  <a:lnTo>
                    <a:pt x="78" y="1181"/>
                  </a:lnTo>
                  <a:lnTo>
                    <a:pt x="63" y="1146"/>
                  </a:lnTo>
                  <a:lnTo>
                    <a:pt x="49" y="1111"/>
                  </a:lnTo>
                  <a:lnTo>
                    <a:pt x="38" y="1074"/>
                  </a:lnTo>
                  <a:lnTo>
                    <a:pt x="28" y="1037"/>
                  </a:lnTo>
                  <a:lnTo>
                    <a:pt x="19" y="999"/>
                  </a:lnTo>
                  <a:lnTo>
                    <a:pt x="12" y="961"/>
                  </a:lnTo>
                  <a:lnTo>
                    <a:pt x="7" y="923"/>
                  </a:lnTo>
                  <a:lnTo>
                    <a:pt x="3" y="884"/>
                  </a:lnTo>
                  <a:lnTo>
                    <a:pt x="1" y="845"/>
                  </a:lnTo>
                  <a:lnTo>
                    <a:pt x="0" y="804"/>
                  </a:lnTo>
                  <a:lnTo>
                    <a:pt x="1" y="765"/>
                  </a:lnTo>
                  <a:lnTo>
                    <a:pt x="3" y="725"/>
                  </a:lnTo>
                  <a:lnTo>
                    <a:pt x="7" y="686"/>
                  </a:lnTo>
                  <a:lnTo>
                    <a:pt x="12" y="648"/>
                  </a:lnTo>
                  <a:lnTo>
                    <a:pt x="19" y="610"/>
                  </a:lnTo>
                  <a:lnTo>
                    <a:pt x="28" y="573"/>
                  </a:lnTo>
                  <a:lnTo>
                    <a:pt x="38" y="535"/>
                  </a:lnTo>
                  <a:lnTo>
                    <a:pt x="49" y="499"/>
                  </a:lnTo>
                  <a:lnTo>
                    <a:pt x="63" y="464"/>
                  </a:lnTo>
                  <a:lnTo>
                    <a:pt x="78" y="429"/>
                  </a:lnTo>
                  <a:lnTo>
                    <a:pt x="94" y="396"/>
                  </a:lnTo>
                  <a:lnTo>
                    <a:pt x="113" y="363"/>
                  </a:lnTo>
                  <a:lnTo>
                    <a:pt x="133" y="332"/>
                  </a:lnTo>
                  <a:lnTo>
                    <a:pt x="155" y="301"/>
                  </a:lnTo>
                  <a:lnTo>
                    <a:pt x="178" y="271"/>
                  </a:lnTo>
                  <a:lnTo>
                    <a:pt x="202" y="243"/>
                  </a:lnTo>
                  <a:lnTo>
                    <a:pt x="229" y="216"/>
                  </a:lnTo>
                  <a:lnTo>
                    <a:pt x="257" y="190"/>
                  </a:lnTo>
                  <a:lnTo>
                    <a:pt x="287" y="166"/>
                  </a:lnTo>
                  <a:lnTo>
                    <a:pt x="318" y="143"/>
                  </a:lnTo>
                  <a:lnTo>
                    <a:pt x="352" y="121"/>
                  </a:lnTo>
                  <a:lnTo>
                    <a:pt x="387" y="101"/>
                  </a:lnTo>
                  <a:lnTo>
                    <a:pt x="424" y="83"/>
                  </a:lnTo>
                  <a:lnTo>
                    <a:pt x="463" y="67"/>
                  </a:lnTo>
                  <a:lnTo>
                    <a:pt x="503" y="52"/>
                  </a:lnTo>
                  <a:lnTo>
                    <a:pt x="545" y="39"/>
                  </a:lnTo>
                  <a:lnTo>
                    <a:pt x="589" y="26"/>
                  </a:lnTo>
                  <a:lnTo>
                    <a:pt x="635" y="17"/>
                  </a:lnTo>
                  <a:lnTo>
                    <a:pt x="682" y="10"/>
                  </a:lnTo>
                  <a:lnTo>
                    <a:pt x="732" y="4"/>
                  </a:lnTo>
                  <a:lnTo>
                    <a:pt x="784" y="1"/>
                  </a:lnTo>
                  <a:lnTo>
                    <a:pt x="837" y="0"/>
                  </a:lnTo>
                  <a:lnTo>
                    <a:pt x="889" y="1"/>
                  </a:lnTo>
                  <a:lnTo>
                    <a:pt x="941" y="4"/>
                  </a:lnTo>
                  <a:lnTo>
                    <a:pt x="990" y="10"/>
                  </a:lnTo>
                  <a:lnTo>
                    <a:pt x="1037" y="17"/>
                  </a:lnTo>
                  <a:lnTo>
                    <a:pt x="1084" y="26"/>
                  </a:lnTo>
                  <a:lnTo>
                    <a:pt x="1128" y="39"/>
                  </a:lnTo>
                  <a:lnTo>
                    <a:pt x="1170" y="52"/>
                  </a:lnTo>
                  <a:lnTo>
                    <a:pt x="1210" y="67"/>
                  </a:lnTo>
                  <a:lnTo>
                    <a:pt x="1249" y="83"/>
                  </a:lnTo>
                  <a:lnTo>
                    <a:pt x="1285" y="101"/>
                  </a:lnTo>
                  <a:lnTo>
                    <a:pt x="1320" y="121"/>
                  </a:lnTo>
                  <a:lnTo>
                    <a:pt x="1354" y="143"/>
                  </a:lnTo>
                  <a:lnTo>
                    <a:pt x="1386" y="166"/>
                  </a:lnTo>
                  <a:lnTo>
                    <a:pt x="1416" y="190"/>
                  </a:lnTo>
                  <a:lnTo>
                    <a:pt x="1444" y="216"/>
                  </a:lnTo>
                  <a:lnTo>
                    <a:pt x="1471" y="243"/>
                  </a:lnTo>
                  <a:lnTo>
                    <a:pt x="1495" y="271"/>
                  </a:lnTo>
                  <a:lnTo>
                    <a:pt x="1518" y="301"/>
                  </a:lnTo>
                  <a:lnTo>
                    <a:pt x="1540" y="332"/>
                  </a:lnTo>
                  <a:lnTo>
                    <a:pt x="1560" y="363"/>
                  </a:lnTo>
                  <a:lnTo>
                    <a:pt x="1578" y="396"/>
                  </a:lnTo>
                  <a:lnTo>
                    <a:pt x="1594" y="429"/>
                  </a:lnTo>
                  <a:lnTo>
                    <a:pt x="1609" y="464"/>
                  </a:lnTo>
                  <a:lnTo>
                    <a:pt x="1623" y="499"/>
                  </a:lnTo>
                  <a:lnTo>
                    <a:pt x="1634" y="535"/>
                  </a:lnTo>
                  <a:lnTo>
                    <a:pt x="1644" y="573"/>
                  </a:lnTo>
                  <a:lnTo>
                    <a:pt x="1653" y="610"/>
                  </a:lnTo>
                  <a:lnTo>
                    <a:pt x="1660" y="648"/>
                  </a:lnTo>
                  <a:lnTo>
                    <a:pt x="1665" y="686"/>
                  </a:lnTo>
                  <a:lnTo>
                    <a:pt x="1669" y="725"/>
                  </a:lnTo>
                  <a:lnTo>
                    <a:pt x="1671" y="765"/>
                  </a:lnTo>
                  <a:lnTo>
                    <a:pt x="1672" y="804"/>
                  </a:lnTo>
                  <a:lnTo>
                    <a:pt x="1671" y="845"/>
                  </a:lnTo>
                  <a:lnTo>
                    <a:pt x="1669" y="884"/>
                  </a:lnTo>
                  <a:lnTo>
                    <a:pt x="1665" y="923"/>
                  </a:lnTo>
                  <a:lnTo>
                    <a:pt x="1660" y="961"/>
                  </a:lnTo>
                  <a:lnTo>
                    <a:pt x="1653" y="999"/>
                  </a:lnTo>
                  <a:lnTo>
                    <a:pt x="1644" y="1037"/>
                  </a:lnTo>
                  <a:lnTo>
                    <a:pt x="1634" y="1074"/>
                  </a:lnTo>
                  <a:lnTo>
                    <a:pt x="1623" y="1111"/>
                  </a:lnTo>
                  <a:lnTo>
                    <a:pt x="1609" y="1146"/>
                  </a:lnTo>
                  <a:lnTo>
                    <a:pt x="1594" y="1181"/>
                  </a:lnTo>
                  <a:lnTo>
                    <a:pt x="1578" y="1214"/>
                  </a:lnTo>
                  <a:lnTo>
                    <a:pt x="1560" y="1247"/>
                  </a:lnTo>
                  <a:lnTo>
                    <a:pt x="1540" y="1279"/>
                  </a:lnTo>
                  <a:lnTo>
                    <a:pt x="1518" y="1309"/>
                  </a:lnTo>
                  <a:lnTo>
                    <a:pt x="1495" y="1339"/>
                  </a:lnTo>
                  <a:lnTo>
                    <a:pt x="1471" y="1368"/>
                  </a:lnTo>
                  <a:lnTo>
                    <a:pt x="1444" y="1395"/>
                  </a:lnTo>
                  <a:lnTo>
                    <a:pt x="1416" y="1421"/>
                  </a:lnTo>
                  <a:lnTo>
                    <a:pt x="1386" y="1446"/>
                  </a:lnTo>
                  <a:lnTo>
                    <a:pt x="1354" y="1469"/>
                  </a:lnTo>
                  <a:lnTo>
                    <a:pt x="1320" y="1490"/>
                  </a:lnTo>
                  <a:lnTo>
                    <a:pt x="1285" y="1510"/>
                  </a:lnTo>
                  <a:lnTo>
                    <a:pt x="1249" y="1529"/>
                  </a:lnTo>
                  <a:lnTo>
                    <a:pt x="1210" y="1545"/>
                  </a:lnTo>
                  <a:lnTo>
                    <a:pt x="1170" y="1560"/>
                  </a:lnTo>
                  <a:lnTo>
                    <a:pt x="1128" y="1573"/>
                  </a:lnTo>
                  <a:lnTo>
                    <a:pt x="1084" y="1585"/>
                  </a:lnTo>
                  <a:lnTo>
                    <a:pt x="1037" y="1594"/>
                  </a:lnTo>
                  <a:lnTo>
                    <a:pt x="990" y="1602"/>
                  </a:lnTo>
                  <a:lnTo>
                    <a:pt x="941" y="1607"/>
                  </a:lnTo>
                  <a:lnTo>
                    <a:pt x="889" y="1611"/>
                  </a:lnTo>
                  <a:lnTo>
                    <a:pt x="837" y="1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357313" y="436563"/>
              <a:ext cx="123825" cy="165100"/>
            </a:xfrm>
            <a:custGeom>
              <a:avLst/>
              <a:gdLst>
                <a:gd name="T0" fmla="*/ 562 w 1171"/>
                <a:gd name="T1" fmla="*/ 39 h 1573"/>
                <a:gd name="T2" fmla="*/ 568 w 1171"/>
                <a:gd name="T3" fmla="*/ 284 h 1573"/>
                <a:gd name="T4" fmla="*/ 605 w 1171"/>
                <a:gd name="T5" fmla="*/ 219 h 1573"/>
                <a:gd name="T6" fmla="*/ 645 w 1171"/>
                <a:gd name="T7" fmla="*/ 163 h 1573"/>
                <a:gd name="T8" fmla="*/ 667 w 1171"/>
                <a:gd name="T9" fmla="*/ 137 h 1573"/>
                <a:gd name="T10" fmla="*/ 689 w 1171"/>
                <a:gd name="T11" fmla="*/ 114 h 1573"/>
                <a:gd name="T12" fmla="*/ 713 w 1171"/>
                <a:gd name="T13" fmla="*/ 93 h 1573"/>
                <a:gd name="T14" fmla="*/ 739 w 1171"/>
                <a:gd name="T15" fmla="*/ 74 h 1573"/>
                <a:gd name="T16" fmla="*/ 765 w 1171"/>
                <a:gd name="T17" fmla="*/ 57 h 1573"/>
                <a:gd name="T18" fmla="*/ 794 w 1171"/>
                <a:gd name="T19" fmla="*/ 42 h 1573"/>
                <a:gd name="T20" fmla="*/ 824 w 1171"/>
                <a:gd name="T21" fmla="*/ 29 h 1573"/>
                <a:gd name="T22" fmla="*/ 855 w 1171"/>
                <a:gd name="T23" fmla="*/ 19 h 1573"/>
                <a:gd name="T24" fmla="*/ 888 w 1171"/>
                <a:gd name="T25" fmla="*/ 10 h 1573"/>
                <a:gd name="T26" fmla="*/ 923 w 1171"/>
                <a:gd name="T27" fmla="*/ 5 h 1573"/>
                <a:gd name="T28" fmla="*/ 960 w 1171"/>
                <a:gd name="T29" fmla="*/ 1 h 1573"/>
                <a:gd name="T30" fmla="*/ 999 w 1171"/>
                <a:gd name="T31" fmla="*/ 0 h 1573"/>
                <a:gd name="T32" fmla="*/ 1043 w 1171"/>
                <a:gd name="T33" fmla="*/ 2 h 1573"/>
                <a:gd name="T34" fmla="*/ 1085 w 1171"/>
                <a:gd name="T35" fmla="*/ 6 h 1573"/>
                <a:gd name="T36" fmla="*/ 1129 w 1171"/>
                <a:gd name="T37" fmla="*/ 14 h 1573"/>
                <a:gd name="T38" fmla="*/ 1171 w 1171"/>
                <a:gd name="T39" fmla="*/ 24 h 1573"/>
                <a:gd name="T40" fmla="*/ 1149 w 1171"/>
                <a:gd name="T41" fmla="*/ 533 h 1573"/>
                <a:gd name="T42" fmla="*/ 1102 w 1171"/>
                <a:gd name="T43" fmla="*/ 520 h 1573"/>
                <a:gd name="T44" fmla="*/ 1049 w 1171"/>
                <a:gd name="T45" fmla="*/ 509 h 1573"/>
                <a:gd name="T46" fmla="*/ 981 w 1171"/>
                <a:gd name="T47" fmla="*/ 504 h 1573"/>
                <a:gd name="T48" fmla="*/ 919 w 1171"/>
                <a:gd name="T49" fmla="*/ 503 h 1573"/>
                <a:gd name="T50" fmla="*/ 878 w 1171"/>
                <a:gd name="T51" fmla="*/ 506 h 1573"/>
                <a:gd name="T52" fmla="*/ 840 w 1171"/>
                <a:gd name="T53" fmla="*/ 513 h 1573"/>
                <a:gd name="T54" fmla="*/ 805 w 1171"/>
                <a:gd name="T55" fmla="*/ 523 h 1573"/>
                <a:gd name="T56" fmla="*/ 771 w 1171"/>
                <a:gd name="T57" fmla="*/ 536 h 1573"/>
                <a:gd name="T58" fmla="*/ 740 w 1171"/>
                <a:gd name="T59" fmla="*/ 553 h 1573"/>
                <a:gd name="T60" fmla="*/ 713 w 1171"/>
                <a:gd name="T61" fmla="*/ 575 h 1573"/>
                <a:gd name="T62" fmla="*/ 688 w 1171"/>
                <a:gd name="T63" fmla="*/ 599 h 1573"/>
                <a:gd name="T64" fmla="*/ 665 w 1171"/>
                <a:gd name="T65" fmla="*/ 627 h 1573"/>
                <a:gd name="T66" fmla="*/ 646 w 1171"/>
                <a:gd name="T67" fmla="*/ 659 h 1573"/>
                <a:gd name="T68" fmla="*/ 629 w 1171"/>
                <a:gd name="T69" fmla="*/ 695 h 1573"/>
                <a:gd name="T70" fmla="*/ 614 w 1171"/>
                <a:gd name="T71" fmla="*/ 734 h 1573"/>
                <a:gd name="T72" fmla="*/ 603 w 1171"/>
                <a:gd name="T73" fmla="*/ 778 h 1573"/>
                <a:gd name="T74" fmla="*/ 595 w 1171"/>
                <a:gd name="T75" fmla="*/ 828 h 1573"/>
                <a:gd name="T76" fmla="*/ 589 w 1171"/>
                <a:gd name="T77" fmla="*/ 880 h 1573"/>
                <a:gd name="T78" fmla="*/ 586 w 1171"/>
                <a:gd name="T79" fmla="*/ 937 h 1573"/>
                <a:gd name="T80" fmla="*/ 586 w 1171"/>
                <a:gd name="T81" fmla="*/ 1573 h 1573"/>
                <a:gd name="T82" fmla="*/ 0 w 1171"/>
                <a:gd name="T83" fmla="*/ 39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1" h="1573">
                  <a:moveTo>
                    <a:pt x="0" y="39"/>
                  </a:moveTo>
                  <a:lnTo>
                    <a:pt x="562" y="39"/>
                  </a:lnTo>
                  <a:lnTo>
                    <a:pt x="562" y="284"/>
                  </a:lnTo>
                  <a:lnTo>
                    <a:pt x="568" y="284"/>
                  </a:lnTo>
                  <a:lnTo>
                    <a:pt x="586" y="250"/>
                  </a:lnTo>
                  <a:lnTo>
                    <a:pt x="605" y="219"/>
                  </a:lnTo>
                  <a:lnTo>
                    <a:pt x="624" y="190"/>
                  </a:lnTo>
                  <a:lnTo>
                    <a:pt x="645" y="163"/>
                  </a:lnTo>
                  <a:lnTo>
                    <a:pt x="656" y="150"/>
                  </a:lnTo>
                  <a:lnTo>
                    <a:pt x="667" y="137"/>
                  </a:lnTo>
                  <a:lnTo>
                    <a:pt x="678" y="125"/>
                  </a:lnTo>
                  <a:lnTo>
                    <a:pt x="689" y="114"/>
                  </a:lnTo>
                  <a:lnTo>
                    <a:pt x="701" y="103"/>
                  </a:lnTo>
                  <a:lnTo>
                    <a:pt x="713" y="93"/>
                  </a:lnTo>
                  <a:lnTo>
                    <a:pt x="726" y="83"/>
                  </a:lnTo>
                  <a:lnTo>
                    <a:pt x="739" y="74"/>
                  </a:lnTo>
                  <a:lnTo>
                    <a:pt x="752" y="65"/>
                  </a:lnTo>
                  <a:lnTo>
                    <a:pt x="765" y="57"/>
                  </a:lnTo>
                  <a:lnTo>
                    <a:pt x="779" y="49"/>
                  </a:lnTo>
                  <a:lnTo>
                    <a:pt x="794" y="42"/>
                  </a:lnTo>
                  <a:lnTo>
                    <a:pt x="809" y="35"/>
                  </a:lnTo>
                  <a:lnTo>
                    <a:pt x="824" y="29"/>
                  </a:lnTo>
                  <a:lnTo>
                    <a:pt x="840" y="23"/>
                  </a:lnTo>
                  <a:lnTo>
                    <a:pt x="855" y="19"/>
                  </a:lnTo>
                  <a:lnTo>
                    <a:pt x="872" y="14"/>
                  </a:lnTo>
                  <a:lnTo>
                    <a:pt x="888" y="10"/>
                  </a:lnTo>
                  <a:lnTo>
                    <a:pt x="906" y="7"/>
                  </a:lnTo>
                  <a:lnTo>
                    <a:pt x="923" y="5"/>
                  </a:lnTo>
                  <a:lnTo>
                    <a:pt x="941" y="3"/>
                  </a:lnTo>
                  <a:lnTo>
                    <a:pt x="960" y="1"/>
                  </a:lnTo>
                  <a:lnTo>
                    <a:pt x="979" y="0"/>
                  </a:lnTo>
                  <a:lnTo>
                    <a:pt x="999" y="0"/>
                  </a:lnTo>
                  <a:lnTo>
                    <a:pt x="1021" y="0"/>
                  </a:lnTo>
                  <a:lnTo>
                    <a:pt x="1043" y="2"/>
                  </a:lnTo>
                  <a:lnTo>
                    <a:pt x="1064" y="4"/>
                  </a:lnTo>
                  <a:lnTo>
                    <a:pt x="1085" y="6"/>
                  </a:lnTo>
                  <a:lnTo>
                    <a:pt x="1108" y="10"/>
                  </a:lnTo>
                  <a:lnTo>
                    <a:pt x="1129" y="14"/>
                  </a:lnTo>
                  <a:lnTo>
                    <a:pt x="1150" y="18"/>
                  </a:lnTo>
                  <a:lnTo>
                    <a:pt x="1171" y="24"/>
                  </a:lnTo>
                  <a:lnTo>
                    <a:pt x="1171" y="541"/>
                  </a:lnTo>
                  <a:lnTo>
                    <a:pt x="1149" y="533"/>
                  </a:lnTo>
                  <a:lnTo>
                    <a:pt x="1126" y="526"/>
                  </a:lnTo>
                  <a:lnTo>
                    <a:pt x="1102" y="520"/>
                  </a:lnTo>
                  <a:lnTo>
                    <a:pt x="1077" y="514"/>
                  </a:lnTo>
                  <a:lnTo>
                    <a:pt x="1049" y="509"/>
                  </a:lnTo>
                  <a:lnTo>
                    <a:pt x="1017" y="506"/>
                  </a:lnTo>
                  <a:lnTo>
                    <a:pt x="981" y="504"/>
                  </a:lnTo>
                  <a:lnTo>
                    <a:pt x="940" y="503"/>
                  </a:lnTo>
                  <a:lnTo>
                    <a:pt x="919" y="503"/>
                  </a:lnTo>
                  <a:lnTo>
                    <a:pt x="898" y="504"/>
                  </a:lnTo>
                  <a:lnTo>
                    <a:pt x="878" y="506"/>
                  </a:lnTo>
                  <a:lnTo>
                    <a:pt x="859" y="509"/>
                  </a:lnTo>
                  <a:lnTo>
                    <a:pt x="840" y="513"/>
                  </a:lnTo>
                  <a:lnTo>
                    <a:pt x="822" y="517"/>
                  </a:lnTo>
                  <a:lnTo>
                    <a:pt x="805" y="523"/>
                  </a:lnTo>
                  <a:lnTo>
                    <a:pt x="788" y="529"/>
                  </a:lnTo>
                  <a:lnTo>
                    <a:pt x="771" y="536"/>
                  </a:lnTo>
                  <a:lnTo>
                    <a:pt x="755" y="544"/>
                  </a:lnTo>
                  <a:lnTo>
                    <a:pt x="740" y="553"/>
                  </a:lnTo>
                  <a:lnTo>
                    <a:pt x="726" y="564"/>
                  </a:lnTo>
                  <a:lnTo>
                    <a:pt x="713" y="575"/>
                  </a:lnTo>
                  <a:lnTo>
                    <a:pt x="700" y="586"/>
                  </a:lnTo>
                  <a:lnTo>
                    <a:pt x="688" y="599"/>
                  </a:lnTo>
                  <a:lnTo>
                    <a:pt x="676" y="612"/>
                  </a:lnTo>
                  <a:lnTo>
                    <a:pt x="665" y="627"/>
                  </a:lnTo>
                  <a:lnTo>
                    <a:pt x="655" y="642"/>
                  </a:lnTo>
                  <a:lnTo>
                    <a:pt x="646" y="659"/>
                  </a:lnTo>
                  <a:lnTo>
                    <a:pt x="637" y="676"/>
                  </a:lnTo>
                  <a:lnTo>
                    <a:pt x="629" y="695"/>
                  </a:lnTo>
                  <a:lnTo>
                    <a:pt x="621" y="714"/>
                  </a:lnTo>
                  <a:lnTo>
                    <a:pt x="614" y="734"/>
                  </a:lnTo>
                  <a:lnTo>
                    <a:pt x="608" y="756"/>
                  </a:lnTo>
                  <a:lnTo>
                    <a:pt x="603" y="778"/>
                  </a:lnTo>
                  <a:lnTo>
                    <a:pt x="598" y="802"/>
                  </a:lnTo>
                  <a:lnTo>
                    <a:pt x="595" y="828"/>
                  </a:lnTo>
                  <a:lnTo>
                    <a:pt x="591" y="853"/>
                  </a:lnTo>
                  <a:lnTo>
                    <a:pt x="589" y="880"/>
                  </a:lnTo>
                  <a:lnTo>
                    <a:pt x="587" y="908"/>
                  </a:lnTo>
                  <a:lnTo>
                    <a:pt x="586" y="937"/>
                  </a:lnTo>
                  <a:lnTo>
                    <a:pt x="586" y="967"/>
                  </a:lnTo>
                  <a:lnTo>
                    <a:pt x="586" y="1573"/>
                  </a:lnTo>
                  <a:lnTo>
                    <a:pt x="0" y="157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1484313" y="436563"/>
              <a:ext cx="176213" cy="169862"/>
            </a:xfrm>
            <a:custGeom>
              <a:avLst/>
              <a:gdLst>
                <a:gd name="T0" fmla="*/ 913 w 1657"/>
                <a:gd name="T1" fmla="*/ 928 h 1612"/>
                <a:gd name="T2" fmla="*/ 771 w 1657"/>
                <a:gd name="T3" fmla="*/ 964 h 1612"/>
                <a:gd name="T4" fmla="*/ 675 w 1657"/>
                <a:gd name="T5" fmla="*/ 996 h 1612"/>
                <a:gd name="T6" fmla="*/ 617 w 1657"/>
                <a:gd name="T7" fmla="*/ 1045 h 1612"/>
                <a:gd name="T8" fmla="*/ 597 w 1657"/>
                <a:gd name="T9" fmla="*/ 1124 h 1612"/>
                <a:gd name="T10" fmla="*/ 618 w 1657"/>
                <a:gd name="T11" fmla="*/ 1188 h 1612"/>
                <a:gd name="T12" fmla="*/ 675 w 1657"/>
                <a:gd name="T13" fmla="*/ 1240 h 1612"/>
                <a:gd name="T14" fmla="*/ 760 w 1657"/>
                <a:gd name="T15" fmla="*/ 1265 h 1612"/>
                <a:gd name="T16" fmla="*/ 851 w 1657"/>
                <a:gd name="T17" fmla="*/ 1257 h 1612"/>
                <a:gd name="T18" fmla="*/ 904 w 1657"/>
                <a:gd name="T19" fmla="*/ 1237 h 1612"/>
                <a:gd name="T20" fmla="*/ 949 w 1657"/>
                <a:gd name="T21" fmla="*/ 1206 h 1612"/>
                <a:gd name="T22" fmla="*/ 985 w 1657"/>
                <a:gd name="T23" fmla="*/ 1163 h 1612"/>
                <a:gd name="T24" fmla="*/ 1010 w 1657"/>
                <a:gd name="T25" fmla="*/ 1108 h 1612"/>
                <a:gd name="T26" fmla="*/ 1024 w 1657"/>
                <a:gd name="T27" fmla="*/ 1041 h 1612"/>
                <a:gd name="T28" fmla="*/ 1588 w 1657"/>
                <a:gd name="T29" fmla="*/ 1318 h 1612"/>
                <a:gd name="T30" fmla="*/ 1602 w 1657"/>
                <a:gd name="T31" fmla="*/ 1431 h 1612"/>
                <a:gd name="T32" fmla="*/ 1636 w 1657"/>
                <a:gd name="T33" fmla="*/ 1535 h 1612"/>
                <a:gd name="T34" fmla="*/ 1050 w 1657"/>
                <a:gd name="T35" fmla="*/ 1539 h 1612"/>
                <a:gd name="T36" fmla="*/ 1039 w 1657"/>
                <a:gd name="T37" fmla="*/ 1445 h 1612"/>
                <a:gd name="T38" fmla="*/ 998 w 1657"/>
                <a:gd name="T39" fmla="*/ 1466 h 1612"/>
                <a:gd name="T40" fmla="*/ 931 w 1657"/>
                <a:gd name="T41" fmla="*/ 1517 h 1612"/>
                <a:gd name="T42" fmla="*/ 842 w 1657"/>
                <a:gd name="T43" fmla="*/ 1562 h 1612"/>
                <a:gd name="T44" fmla="*/ 680 w 1657"/>
                <a:gd name="T45" fmla="*/ 1603 h 1612"/>
                <a:gd name="T46" fmla="*/ 513 w 1657"/>
                <a:gd name="T47" fmla="*/ 1612 h 1612"/>
                <a:gd name="T48" fmla="*/ 381 w 1657"/>
                <a:gd name="T49" fmla="*/ 1596 h 1612"/>
                <a:gd name="T50" fmla="*/ 262 w 1657"/>
                <a:gd name="T51" fmla="*/ 1560 h 1612"/>
                <a:gd name="T52" fmla="*/ 159 w 1657"/>
                <a:gd name="T53" fmla="*/ 1500 h 1612"/>
                <a:gd name="T54" fmla="*/ 79 w 1657"/>
                <a:gd name="T55" fmla="*/ 1418 h 1612"/>
                <a:gd name="T56" fmla="*/ 24 w 1657"/>
                <a:gd name="T57" fmla="*/ 1310 h 1612"/>
                <a:gd name="T58" fmla="*/ 1 w 1657"/>
                <a:gd name="T59" fmla="*/ 1177 h 1612"/>
                <a:gd name="T60" fmla="*/ 25 w 1657"/>
                <a:gd name="T61" fmla="*/ 988 h 1612"/>
                <a:gd name="T62" fmla="*/ 116 w 1657"/>
                <a:gd name="T63" fmla="*/ 845 h 1612"/>
                <a:gd name="T64" fmla="*/ 256 w 1657"/>
                <a:gd name="T65" fmla="*/ 751 h 1612"/>
                <a:gd name="T66" fmla="*/ 425 w 1657"/>
                <a:gd name="T67" fmla="*/ 695 h 1612"/>
                <a:gd name="T68" fmla="*/ 605 w 1657"/>
                <a:gd name="T69" fmla="*/ 662 h 1612"/>
                <a:gd name="T70" fmla="*/ 896 w 1657"/>
                <a:gd name="T71" fmla="*/ 618 h 1612"/>
                <a:gd name="T72" fmla="*/ 975 w 1657"/>
                <a:gd name="T73" fmla="*/ 588 h 1612"/>
                <a:gd name="T74" fmla="*/ 1017 w 1657"/>
                <a:gd name="T75" fmla="*/ 535 h 1612"/>
                <a:gd name="T76" fmla="*/ 1024 w 1657"/>
                <a:gd name="T77" fmla="*/ 469 h 1612"/>
                <a:gd name="T78" fmla="*/ 1012 w 1657"/>
                <a:gd name="T79" fmla="*/ 429 h 1612"/>
                <a:gd name="T80" fmla="*/ 989 w 1657"/>
                <a:gd name="T81" fmla="*/ 398 h 1612"/>
                <a:gd name="T82" fmla="*/ 920 w 1657"/>
                <a:gd name="T83" fmla="*/ 359 h 1612"/>
                <a:gd name="T84" fmla="*/ 833 w 1657"/>
                <a:gd name="T85" fmla="*/ 347 h 1612"/>
                <a:gd name="T86" fmla="*/ 758 w 1657"/>
                <a:gd name="T87" fmla="*/ 353 h 1612"/>
                <a:gd name="T88" fmla="*/ 703 w 1657"/>
                <a:gd name="T89" fmla="*/ 370 h 1612"/>
                <a:gd name="T90" fmla="*/ 663 w 1657"/>
                <a:gd name="T91" fmla="*/ 395 h 1612"/>
                <a:gd name="T92" fmla="*/ 625 w 1657"/>
                <a:gd name="T93" fmla="*/ 451 h 1612"/>
                <a:gd name="T94" fmla="*/ 71 w 1657"/>
                <a:gd name="T95" fmla="*/ 503 h 1612"/>
                <a:gd name="T96" fmla="*/ 106 w 1657"/>
                <a:gd name="T97" fmla="*/ 326 h 1612"/>
                <a:gd name="T98" fmla="*/ 188 w 1657"/>
                <a:gd name="T99" fmla="*/ 195 h 1612"/>
                <a:gd name="T100" fmla="*/ 308 w 1657"/>
                <a:gd name="T101" fmla="*/ 104 h 1612"/>
                <a:gd name="T102" fmla="*/ 455 w 1657"/>
                <a:gd name="T103" fmla="*/ 46 h 1612"/>
                <a:gd name="T104" fmla="*/ 619 w 1657"/>
                <a:gd name="T105" fmla="*/ 13 h 1612"/>
                <a:gd name="T106" fmla="*/ 791 w 1657"/>
                <a:gd name="T107" fmla="*/ 1 h 1612"/>
                <a:gd name="T108" fmla="*/ 1047 w 1657"/>
                <a:gd name="T109" fmla="*/ 8 h 1612"/>
                <a:gd name="T110" fmla="*/ 1282 w 1657"/>
                <a:gd name="T111" fmla="*/ 53 h 1612"/>
                <a:gd name="T112" fmla="*/ 1436 w 1657"/>
                <a:gd name="T113" fmla="*/ 130 h 1612"/>
                <a:gd name="T114" fmla="*/ 1528 w 1657"/>
                <a:gd name="T115" fmla="*/ 233 h 1612"/>
                <a:gd name="T116" fmla="*/ 1571 w 1657"/>
                <a:gd name="T117" fmla="*/ 356 h 1612"/>
                <a:gd name="T118" fmla="*/ 1585 w 1657"/>
                <a:gd name="T119" fmla="*/ 49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7" h="1612">
                  <a:moveTo>
                    <a:pt x="1025" y="885"/>
                  </a:moveTo>
                  <a:lnTo>
                    <a:pt x="998" y="897"/>
                  </a:lnTo>
                  <a:lnTo>
                    <a:pt x="970" y="909"/>
                  </a:lnTo>
                  <a:lnTo>
                    <a:pt x="942" y="919"/>
                  </a:lnTo>
                  <a:lnTo>
                    <a:pt x="913" y="928"/>
                  </a:lnTo>
                  <a:lnTo>
                    <a:pt x="884" y="937"/>
                  </a:lnTo>
                  <a:lnTo>
                    <a:pt x="854" y="944"/>
                  </a:lnTo>
                  <a:lnTo>
                    <a:pt x="824" y="952"/>
                  </a:lnTo>
                  <a:lnTo>
                    <a:pt x="794" y="958"/>
                  </a:lnTo>
                  <a:lnTo>
                    <a:pt x="771" y="964"/>
                  </a:lnTo>
                  <a:lnTo>
                    <a:pt x="749" y="970"/>
                  </a:lnTo>
                  <a:lnTo>
                    <a:pt x="728" y="976"/>
                  </a:lnTo>
                  <a:lnTo>
                    <a:pt x="709" y="982"/>
                  </a:lnTo>
                  <a:lnTo>
                    <a:pt x="691" y="989"/>
                  </a:lnTo>
                  <a:lnTo>
                    <a:pt x="675" y="996"/>
                  </a:lnTo>
                  <a:lnTo>
                    <a:pt x="660" y="1004"/>
                  </a:lnTo>
                  <a:lnTo>
                    <a:pt x="647" y="1013"/>
                  </a:lnTo>
                  <a:lnTo>
                    <a:pt x="635" y="1023"/>
                  </a:lnTo>
                  <a:lnTo>
                    <a:pt x="625" y="1034"/>
                  </a:lnTo>
                  <a:lnTo>
                    <a:pt x="617" y="1045"/>
                  </a:lnTo>
                  <a:lnTo>
                    <a:pt x="610" y="1058"/>
                  </a:lnTo>
                  <a:lnTo>
                    <a:pt x="604" y="1072"/>
                  </a:lnTo>
                  <a:lnTo>
                    <a:pt x="600" y="1089"/>
                  </a:lnTo>
                  <a:lnTo>
                    <a:pt x="598" y="1106"/>
                  </a:lnTo>
                  <a:lnTo>
                    <a:pt x="597" y="1124"/>
                  </a:lnTo>
                  <a:lnTo>
                    <a:pt x="598" y="1137"/>
                  </a:lnTo>
                  <a:lnTo>
                    <a:pt x="600" y="1151"/>
                  </a:lnTo>
                  <a:lnTo>
                    <a:pt x="605" y="1164"/>
                  </a:lnTo>
                  <a:lnTo>
                    <a:pt x="611" y="1176"/>
                  </a:lnTo>
                  <a:lnTo>
                    <a:pt x="618" y="1188"/>
                  </a:lnTo>
                  <a:lnTo>
                    <a:pt x="627" y="1200"/>
                  </a:lnTo>
                  <a:lnTo>
                    <a:pt x="637" y="1211"/>
                  </a:lnTo>
                  <a:lnTo>
                    <a:pt x="648" y="1221"/>
                  </a:lnTo>
                  <a:lnTo>
                    <a:pt x="661" y="1231"/>
                  </a:lnTo>
                  <a:lnTo>
                    <a:pt x="675" y="1240"/>
                  </a:lnTo>
                  <a:lnTo>
                    <a:pt x="690" y="1247"/>
                  </a:lnTo>
                  <a:lnTo>
                    <a:pt x="706" y="1254"/>
                  </a:lnTo>
                  <a:lnTo>
                    <a:pt x="723" y="1259"/>
                  </a:lnTo>
                  <a:lnTo>
                    <a:pt x="741" y="1262"/>
                  </a:lnTo>
                  <a:lnTo>
                    <a:pt x="760" y="1265"/>
                  </a:lnTo>
                  <a:lnTo>
                    <a:pt x="780" y="1266"/>
                  </a:lnTo>
                  <a:lnTo>
                    <a:pt x="804" y="1265"/>
                  </a:lnTo>
                  <a:lnTo>
                    <a:pt x="828" y="1262"/>
                  </a:lnTo>
                  <a:lnTo>
                    <a:pt x="839" y="1260"/>
                  </a:lnTo>
                  <a:lnTo>
                    <a:pt x="851" y="1257"/>
                  </a:lnTo>
                  <a:lnTo>
                    <a:pt x="863" y="1254"/>
                  </a:lnTo>
                  <a:lnTo>
                    <a:pt x="873" y="1251"/>
                  </a:lnTo>
                  <a:lnTo>
                    <a:pt x="884" y="1247"/>
                  </a:lnTo>
                  <a:lnTo>
                    <a:pt x="894" y="1242"/>
                  </a:lnTo>
                  <a:lnTo>
                    <a:pt x="904" y="1237"/>
                  </a:lnTo>
                  <a:lnTo>
                    <a:pt x="914" y="1232"/>
                  </a:lnTo>
                  <a:lnTo>
                    <a:pt x="923" y="1226"/>
                  </a:lnTo>
                  <a:lnTo>
                    <a:pt x="932" y="1220"/>
                  </a:lnTo>
                  <a:lnTo>
                    <a:pt x="941" y="1213"/>
                  </a:lnTo>
                  <a:lnTo>
                    <a:pt x="949" y="1206"/>
                  </a:lnTo>
                  <a:lnTo>
                    <a:pt x="957" y="1198"/>
                  </a:lnTo>
                  <a:lnTo>
                    <a:pt x="965" y="1190"/>
                  </a:lnTo>
                  <a:lnTo>
                    <a:pt x="972" y="1182"/>
                  </a:lnTo>
                  <a:lnTo>
                    <a:pt x="979" y="1172"/>
                  </a:lnTo>
                  <a:lnTo>
                    <a:pt x="985" y="1163"/>
                  </a:lnTo>
                  <a:lnTo>
                    <a:pt x="991" y="1153"/>
                  </a:lnTo>
                  <a:lnTo>
                    <a:pt x="997" y="1142"/>
                  </a:lnTo>
                  <a:lnTo>
                    <a:pt x="1002" y="1131"/>
                  </a:lnTo>
                  <a:lnTo>
                    <a:pt x="1006" y="1120"/>
                  </a:lnTo>
                  <a:lnTo>
                    <a:pt x="1010" y="1108"/>
                  </a:lnTo>
                  <a:lnTo>
                    <a:pt x="1014" y="1096"/>
                  </a:lnTo>
                  <a:lnTo>
                    <a:pt x="1017" y="1082"/>
                  </a:lnTo>
                  <a:lnTo>
                    <a:pt x="1020" y="1069"/>
                  </a:lnTo>
                  <a:lnTo>
                    <a:pt x="1022" y="1055"/>
                  </a:lnTo>
                  <a:lnTo>
                    <a:pt x="1024" y="1041"/>
                  </a:lnTo>
                  <a:lnTo>
                    <a:pt x="1025" y="1026"/>
                  </a:lnTo>
                  <a:lnTo>
                    <a:pt x="1025" y="885"/>
                  </a:lnTo>
                  <a:close/>
                  <a:moveTo>
                    <a:pt x="1587" y="1230"/>
                  </a:moveTo>
                  <a:lnTo>
                    <a:pt x="1587" y="1274"/>
                  </a:lnTo>
                  <a:lnTo>
                    <a:pt x="1588" y="1318"/>
                  </a:lnTo>
                  <a:lnTo>
                    <a:pt x="1590" y="1341"/>
                  </a:lnTo>
                  <a:lnTo>
                    <a:pt x="1592" y="1364"/>
                  </a:lnTo>
                  <a:lnTo>
                    <a:pt x="1594" y="1387"/>
                  </a:lnTo>
                  <a:lnTo>
                    <a:pt x="1598" y="1409"/>
                  </a:lnTo>
                  <a:lnTo>
                    <a:pt x="1602" y="1431"/>
                  </a:lnTo>
                  <a:lnTo>
                    <a:pt x="1606" y="1452"/>
                  </a:lnTo>
                  <a:lnTo>
                    <a:pt x="1612" y="1474"/>
                  </a:lnTo>
                  <a:lnTo>
                    <a:pt x="1619" y="1495"/>
                  </a:lnTo>
                  <a:lnTo>
                    <a:pt x="1627" y="1515"/>
                  </a:lnTo>
                  <a:lnTo>
                    <a:pt x="1636" y="1535"/>
                  </a:lnTo>
                  <a:lnTo>
                    <a:pt x="1646" y="1554"/>
                  </a:lnTo>
                  <a:lnTo>
                    <a:pt x="1657" y="1573"/>
                  </a:lnTo>
                  <a:lnTo>
                    <a:pt x="1060" y="1573"/>
                  </a:lnTo>
                  <a:lnTo>
                    <a:pt x="1055" y="1557"/>
                  </a:lnTo>
                  <a:lnTo>
                    <a:pt x="1050" y="1539"/>
                  </a:lnTo>
                  <a:lnTo>
                    <a:pt x="1047" y="1520"/>
                  </a:lnTo>
                  <a:lnTo>
                    <a:pt x="1043" y="1501"/>
                  </a:lnTo>
                  <a:lnTo>
                    <a:pt x="1041" y="1482"/>
                  </a:lnTo>
                  <a:lnTo>
                    <a:pt x="1040" y="1463"/>
                  </a:lnTo>
                  <a:lnTo>
                    <a:pt x="1039" y="1445"/>
                  </a:lnTo>
                  <a:lnTo>
                    <a:pt x="1040" y="1429"/>
                  </a:lnTo>
                  <a:lnTo>
                    <a:pt x="1034" y="1429"/>
                  </a:lnTo>
                  <a:lnTo>
                    <a:pt x="1022" y="1442"/>
                  </a:lnTo>
                  <a:lnTo>
                    <a:pt x="1010" y="1454"/>
                  </a:lnTo>
                  <a:lnTo>
                    <a:pt x="998" y="1466"/>
                  </a:lnTo>
                  <a:lnTo>
                    <a:pt x="985" y="1477"/>
                  </a:lnTo>
                  <a:lnTo>
                    <a:pt x="972" y="1488"/>
                  </a:lnTo>
                  <a:lnTo>
                    <a:pt x="959" y="1498"/>
                  </a:lnTo>
                  <a:lnTo>
                    <a:pt x="945" y="1508"/>
                  </a:lnTo>
                  <a:lnTo>
                    <a:pt x="931" y="1517"/>
                  </a:lnTo>
                  <a:lnTo>
                    <a:pt x="917" y="1525"/>
                  </a:lnTo>
                  <a:lnTo>
                    <a:pt x="903" y="1534"/>
                  </a:lnTo>
                  <a:lnTo>
                    <a:pt x="888" y="1541"/>
                  </a:lnTo>
                  <a:lnTo>
                    <a:pt x="874" y="1549"/>
                  </a:lnTo>
                  <a:lnTo>
                    <a:pt x="842" y="1562"/>
                  </a:lnTo>
                  <a:lnTo>
                    <a:pt x="811" y="1573"/>
                  </a:lnTo>
                  <a:lnTo>
                    <a:pt x="779" y="1583"/>
                  </a:lnTo>
                  <a:lnTo>
                    <a:pt x="747" y="1591"/>
                  </a:lnTo>
                  <a:lnTo>
                    <a:pt x="714" y="1597"/>
                  </a:lnTo>
                  <a:lnTo>
                    <a:pt x="680" y="1603"/>
                  </a:lnTo>
                  <a:lnTo>
                    <a:pt x="646" y="1607"/>
                  </a:lnTo>
                  <a:lnTo>
                    <a:pt x="611" y="1610"/>
                  </a:lnTo>
                  <a:lnTo>
                    <a:pt x="576" y="1612"/>
                  </a:lnTo>
                  <a:lnTo>
                    <a:pt x="541" y="1612"/>
                  </a:lnTo>
                  <a:lnTo>
                    <a:pt x="513" y="1612"/>
                  </a:lnTo>
                  <a:lnTo>
                    <a:pt x="485" y="1611"/>
                  </a:lnTo>
                  <a:lnTo>
                    <a:pt x="459" y="1607"/>
                  </a:lnTo>
                  <a:lnTo>
                    <a:pt x="432" y="1605"/>
                  </a:lnTo>
                  <a:lnTo>
                    <a:pt x="406" y="1601"/>
                  </a:lnTo>
                  <a:lnTo>
                    <a:pt x="381" y="1596"/>
                  </a:lnTo>
                  <a:lnTo>
                    <a:pt x="356" y="1591"/>
                  </a:lnTo>
                  <a:lnTo>
                    <a:pt x="331" y="1584"/>
                  </a:lnTo>
                  <a:lnTo>
                    <a:pt x="308" y="1577"/>
                  </a:lnTo>
                  <a:lnTo>
                    <a:pt x="284" y="1569"/>
                  </a:lnTo>
                  <a:lnTo>
                    <a:pt x="262" y="1560"/>
                  </a:lnTo>
                  <a:lnTo>
                    <a:pt x="240" y="1550"/>
                  </a:lnTo>
                  <a:lnTo>
                    <a:pt x="219" y="1539"/>
                  </a:lnTo>
                  <a:lnTo>
                    <a:pt x="197" y="1527"/>
                  </a:lnTo>
                  <a:lnTo>
                    <a:pt x="178" y="1514"/>
                  </a:lnTo>
                  <a:lnTo>
                    <a:pt x="159" y="1500"/>
                  </a:lnTo>
                  <a:lnTo>
                    <a:pt x="141" y="1486"/>
                  </a:lnTo>
                  <a:lnTo>
                    <a:pt x="124" y="1470"/>
                  </a:lnTo>
                  <a:lnTo>
                    <a:pt x="108" y="1454"/>
                  </a:lnTo>
                  <a:lnTo>
                    <a:pt x="93" y="1436"/>
                  </a:lnTo>
                  <a:lnTo>
                    <a:pt x="79" y="1418"/>
                  </a:lnTo>
                  <a:lnTo>
                    <a:pt x="66" y="1398"/>
                  </a:lnTo>
                  <a:lnTo>
                    <a:pt x="54" y="1378"/>
                  </a:lnTo>
                  <a:lnTo>
                    <a:pt x="43" y="1357"/>
                  </a:lnTo>
                  <a:lnTo>
                    <a:pt x="33" y="1333"/>
                  </a:lnTo>
                  <a:lnTo>
                    <a:pt x="24" y="1310"/>
                  </a:lnTo>
                  <a:lnTo>
                    <a:pt x="17" y="1285"/>
                  </a:lnTo>
                  <a:lnTo>
                    <a:pt x="11" y="1260"/>
                  </a:lnTo>
                  <a:lnTo>
                    <a:pt x="6" y="1233"/>
                  </a:lnTo>
                  <a:lnTo>
                    <a:pt x="3" y="1206"/>
                  </a:lnTo>
                  <a:lnTo>
                    <a:pt x="1" y="1177"/>
                  </a:lnTo>
                  <a:lnTo>
                    <a:pt x="0" y="1148"/>
                  </a:lnTo>
                  <a:lnTo>
                    <a:pt x="2" y="1104"/>
                  </a:lnTo>
                  <a:lnTo>
                    <a:pt x="6" y="1062"/>
                  </a:lnTo>
                  <a:lnTo>
                    <a:pt x="14" y="1024"/>
                  </a:lnTo>
                  <a:lnTo>
                    <a:pt x="25" y="988"/>
                  </a:lnTo>
                  <a:lnTo>
                    <a:pt x="38" y="955"/>
                  </a:lnTo>
                  <a:lnTo>
                    <a:pt x="54" y="924"/>
                  </a:lnTo>
                  <a:lnTo>
                    <a:pt x="72" y="896"/>
                  </a:lnTo>
                  <a:lnTo>
                    <a:pt x="93" y="869"/>
                  </a:lnTo>
                  <a:lnTo>
                    <a:pt x="116" y="845"/>
                  </a:lnTo>
                  <a:lnTo>
                    <a:pt x="140" y="823"/>
                  </a:lnTo>
                  <a:lnTo>
                    <a:pt x="167" y="802"/>
                  </a:lnTo>
                  <a:lnTo>
                    <a:pt x="195" y="783"/>
                  </a:lnTo>
                  <a:lnTo>
                    <a:pt x="225" y="767"/>
                  </a:lnTo>
                  <a:lnTo>
                    <a:pt x="256" y="751"/>
                  </a:lnTo>
                  <a:lnTo>
                    <a:pt x="288" y="737"/>
                  </a:lnTo>
                  <a:lnTo>
                    <a:pt x="321" y="725"/>
                  </a:lnTo>
                  <a:lnTo>
                    <a:pt x="355" y="714"/>
                  </a:lnTo>
                  <a:lnTo>
                    <a:pt x="389" y="704"/>
                  </a:lnTo>
                  <a:lnTo>
                    <a:pt x="425" y="695"/>
                  </a:lnTo>
                  <a:lnTo>
                    <a:pt x="460" y="687"/>
                  </a:lnTo>
                  <a:lnTo>
                    <a:pt x="496" y="679"/>
                  </a:lnTo>
                  <a:lnTo>
                    <a:pt x="532" y="673"/>
                  </a:lnTo>
                  <a:lnTo>
                    <a:pt x="569" y="667"/>
                  </a:lnTo>
                  <a:lnTo>
                    <a:pt x="605" y="662"/>
                  </a:lnTo>
                  <a:lnTo>
                    <a:pt x="675" y="652"/>
                  </a:lnTo>
                  <a:lnTo>
                    <a:pt x="742" y="643"/>
                  </a:lnTo>
                  <a:lnTo>
                    <a:pt x="806" y="634"/>
                  </a:lnTo>
                  <a:lnTo>
                    <a:pt x="866" y="624"/>
                  </a:lnTo>
                  <a:lnTo>
                    <a:pt x="896" y="618"/>
                  </a:lnTo>
                  <a:lnTo>
                    <a:pt x="924" y="611"/>
                  </a:lnTo>
                  <a:lnTo>
                    <a:pt x="938" y="606"/>
                  </a:lnTo>
                  <a:lnTo>
                    <a:pt x="951" y="601"/>
                  </a:lnTo>
                  <a:lnTo>
                    <a:pt x="964" y="595"/>
                  </a:lnTo>
                  <a:lnTo>
                    <a:pt x="975" y="588"/>
                  </a:lnTo>
                  <a:lnTo>
                    <a:pt x="986" y="580"/>
                  </a:lnTo>
                  <a:lnTo>
                    <a:pt x="996" y="571"/>
                  </a:lnTo>
                  <a:lnTo>
                    <a:pt x="1004" y="561"/>
                  </a:lnTo>
                  <a:lnTo>
                    <a:pt x="1011" y="548"/>
                  </a:lnTo>
                  <a:lnTo>
                    <a:pt x="1017" y="535"/>
                  </a:lnTo>
                  <a:lnTo>
                    <a:pt x="1021" y="521"/>
                  </a:lnTo>
                  <a:lnTo>
                    <a:pt x="1024" y="505"/>
                  </a:lnTo>
                  <a:lnTo>
                    <a:pt x="1025" y="488"/>
                  </a:lnTo>
                  <a:lnTo>
                    <a:pt x="1025" y="479"/>
                  </a:lnTo>
                  <a:lnTo>
                    <a:pt x="1024" y="469"/>
                  </a:lnTo>
                  <a:lnTo>
                    <a:pt x="1022" y="461"/>
                  </a:lnTo>
                  <a:lnTo>
                    <a:pt x="1021" y="452"/>
                  </a:lnTo>
                  <a:lnTo>
                    <a:pt x="1018" y="444"/>
                  </a:lnTo>
                  <a:lnTo>
                    <a:pt x="1015" y="437"/>
                  </a:lnTo>
                  <a:lnTo>
                    <a:pt x="1012" y="429"/>
                  </a:lnTo>
                  <a:lnTo>
                    <a:pt x="1008" y="422"/>
                  </a:lnTo>
                  <a:lnTo>
                    <a:pt x="1004" y="416"/>
                  </a:lnTo>
                  <a:lnTo>
                    <a:pt x="1000" y="410"/>
                  </a:lnTo>
                  <a:lnTo>
                    <a:pt x="995" y="404"/>
                  </a:lnTo>
                  <a:lnTo>
                    <a:pt x="989" y="398"/>
                  </a:lnTo>
                  <a:lnTo>
                    <a:pt x="978" y="388"/>
                  </a:lnTo>
                  <a:lnTo>
                    <a:pt x="965" y="379"/>
                  </a:lnTo>
                  <a:lnTo>
                    <a:pt x="951" y="371"/>
                  </a:lnTo>
                  <a:lnTo>
                    <a:pt x="935" y="364"/>
                  </a:lnTo>
                  <a:lnTo>
                    <a:pt x="920" y="359"/>
                  </a:lnTo>
                  <a:lnTo>
                    <a:pt x="903" y="354"/>
                  </a:lnTo>
                  <a:lnTo>
                    <a:pt x="886" y="351"/>
                  </a:lnTo>
                  <a:lnTo>
                    <a:pt x="869" y="348"/>
                  </a:lnTo>
                  <a:lnTo>
                    <a:pt x="850" y="347"/>
                  </a:lnTo>
                  <a:lnTo>
                    <a:pt x="833" y="347"/>
                  </a:lnTo>
                  <a:lnTo>
                    <a:pt x="816" y="347"/>
                  </a:lnTo>
                  <a:lnTo>
                    <a:pt x="801" y="348"/>
                  </a:lnTo>
                  <a:lnTo>
                    <a:pt x="786" y="349"/>
                  </a:lnTo>
                  <a:lnTo>
                    <a:pt x="772" y="351"/>
                  </a:lnTo>
                  <a:lnTo>
                    <a:pt x="758" y="353"/>
                  </a:lnTo>
                  <a:lnTo>
                    <a:pt x="746" y="355"/>
                  </a:lnTo>
                  <a:lnTo>
                    <a:pt x="734" y="358"/>
                  </a:lnTo>
                  <a:lnTo>
                    <a:pt x="723" y="362"/>
                  </a:lnTo>
                  <a:lnTo>
                    <a:pt x="713" y="366"/>
                  </a:lnTo>
                  <a:lnTo>
                    <a:pt x="703" y="370"/>
                  </a:lnTo>
                  <a:lnTo>
                    <a:pt x="694" y="374"/>
                  </a:lnTo>
                  <a:lnTo>
                    <a:pt x="685" y="379"/>
                  </a:lnTo>
                  <a:lnTo>
                    <a:pt x="678" y="384"/>
                  </a:lnTo>
                  <a:lnTo>
                    <a:pt x="670" y="389"/>
                  </a:lnTo>
                  <a:lnTo>
                    <a:pt x="663" y="395"/>
                  </a:lnTo>
                  <a:lnTo>
                    <a:pt x="657" y="400"/>
                  </a:lnTo>
                  <a:lnTo>
                    <a:pt x="646" y="412"/>
                  </a:lnTo>
                  <a:lnTo>
                    <a:pt x="637" y="425"/>
                  </a:lnTo>
                  <a:lnTo>
                    <a:pt x="630" y="438"/>
                  </a:lnTo>
                  <a:lnTo>
                    <a:pt x="625" y="451"/>
                  </a:lnTo>
                  <a:lnTo>
                    <a:pt x="620" y="464"/>
                  </a:lnTo>
                  <a:lnTo>
                    <a:pt x="617" y="477"/>
                  </a:lnTo>
                  <a:lnTo>
                    <a:pt x="616" y="490"/>
                  </a:lnTo>
                  <a:lnTo>
                    <a:pt x="615" y="503"/>
                  </a:lnTo>
                  <a:lnTo>
                    <a:pt x="71" y="503"/>
                  </a:lnTo>
                  <a:lnTo>
                    <a:pt x="73" y="463"/>
                  </a:lnTo>
                  <a:lnTo>
                    <a:pt x="78" y="426"/>
                  </a:lnTo>
                  <a:lnTo>
                    <a:pt x="86" y="391"/>
                  </a:lnTo>
                  <a:lnTo>
                    <a:pt x="95" y="358"/>
                  </a:lnTo>
                  <a:lnTo>
                    <a:pt x="106" y="326"/>
                  </a:lnTo>
                  <a:lnTo>
                    <a:pt x="119" y="296"/>
                  </a:lnTo>
                  <a:lnTo>
                    <a:pt x="134" y="268"/>
                  </a:lnTo>
                  <a:lnTo>
                    <a:pt x="150" y="242"/>
                  </a:lnTo>
                  <a:lnTo>
                    <a:pt x="168" y="218"/>
                  </a:lnTo>
                  <a:lnTo>
                    <a:pt x="188" y="195"/>
                  </a:lnTo>
                  <a:lnTo>
                    <a:pt x="209" y="174"/>
                  </a:lnTo>
                  <a:lnTo>
                    <a:pt x="233" y="154"/>
                  </a:lnTo>
                  <a:lnTo>
                    <a:pt x="257" y="136"/>
                  </a:lnTo>
                  <a:lnTo>
                    <a:pt x="282" y="119"/>
                  </a:lnTo>
                  <a:lnTo>
                    <a:pt x="308" y="104"/>
                  </a:lnTo>
                  <a:lnTo>
                    <a:pt x="336" y="90"/>
                  </a:lnTo>
                  <a:lnTo>
                    <a:pt x="364" y="77"/>
                  </a:lnTo>
                  <a:lnTo>
                    <a:pt x="393" y="66"/>
                  </a:lnTo>
                  <a:lnTo>
                    <a:pt x="424" y="55"/>
                  </a:lnTo>
                  <a:lnTo>
                    <a:pt x="455" y="46"/>
                  </a:lnTo>
                  <a:lnTo>
                    <a:pt x="486" y="38"/>
                  </a:lnTo>
                  <a:lnTo>
                    <a:pt x="519" y="30"/>
                  </a:lnTo>
                  <a:lnTo>
                    <a:pt x="553" y="23"/>
                  </a:lnTo>
                  <a:lnTo>
                    <a:pt x="586" y="18"/>
                  </a:lnTo>
                  <a:lnTo>
                    <a:pt x="619" y="13"/>
                  </a:lnTo>
                  <a:lnTo>
                    <a:pt x="653" y="9"/>
                  </a:lnTo>
                  <a:lnTo>
                    <a:pt x="688" y="6"/>
                  </a:lnTo>
                  <a:lnTo>
                    <a:pt x="722" y="4"/>
                  </a:lnTo>
                  <a:lnTo>
                    <a:pt x="756" y="2"/>
                  </a:lnTo>
                  <a:lnTo>
                    <a:pt x="791" y="1"/>
                  </a:lnTo>
                  <a:lnTo>
                    <a:pt x="825" y="0"/>
                  </a:lnTo>
                  <a:lnTo>
                    <a:pt x="859" y="0"/>
                  </a:lnTo>
                  <a:lnTo>
                    <a:pt x="926" y="1"/>
                  </a:lnTo>
                  <a:lnTo>
                    <a:pt x="989" y="3"/>
                  </a:lnTo>
                  <a:lnTo>
                    <a:pt x="1047" y="8"/>
                  </a:lnTo>
                  <a:lnTo>
                    <a:pt x="1101" y="14"/>
                  </a:lnTo>
                  <a:lnTo>
                    <a:pt x="1151" y="21"/>
                  </a:lnTo>
                  <a:lnTo>
                    <a:pt x="1199" y="30"/>
                  </a:lnTo>
                  <a:lnTo>
                    <a:pt x="1242" y="41"/>
                  </a:lnTo>
                  <a:lnTo>
                    <a:pt x="1282" y="53"/>
                  </a:lnTo>
                  <a:lnTo>
                    <a:pt x="1319" y="66"/>
                  </a:lnTo>
                  <a:lnTo>
                    <a:pt x="1353" y="80"/>
                  </a:lnTo>
                  <a:lnTo>
                    <a:pt x="1383" y="96"/>
                  </a:lnTo>
                  <a:lnTo>
                    <a:pt x="1411" y="113"/>
                  </a:lnTo>
                  <a:lnTo>
                    <a:pt x="1436" y="130"/>
                  </a:lnTo>
                  <a:lnTo>
                    <a:pt x="1459" y="149"/>
                  </a:lnTo>
                  <a:lnTo>
                    <a:pt x="1479" y="169"/>
                  </a:lnTo>
                  <a:lnTo>
                    <a:pt x="1497" y="190"/>
                  </a:lnTo>
                  <a:lnTo>
                    <a:pt x="1514" y="211"/>
                  </a:lnTo>
                  <a:lnTo>
                    <a:pt x="1528" y="233"/>
                  </a:lnTo>
                  <a:lnTo>
                    <a:pt x="1540" y="257"/>
                  </a:lnTo>
                  <a:lnTo>
                    <a:pt x="1550" y="280"/>
                  </a:lnTo>
                  <a:lnTo>
                    <a:pt x="1558" y="306"/>
                  </a:lnTo>
                  <a:lnTo>
                    <a:pt x="1566" y="331"/>
                  </a:lnTo>
                  <a:lnTo>
                    <a:pt x="1571" y="356"/>
                  </a:lnTo>
                  <a:lnTo>
                    <a:pt x="1576" y="382"/>
                  </a:lnTo>
                  <a:lnTo>
                    <a:pt x="1580" y="409"/>
                  </a:lnTo>
                  <a:lnTo>
                    <a:pt x="1582" y="435"/>
                  </a:lnTo>
                  <a:lnTo>
                    <a:pt x="1584" y="462"/>
                  </a:lnTo>
                  <a:lnTo>
                    <a:pt x="1585" y="490"/>
                  </a:lnTo>
                  <a:lnTo>
                    <a:pt x="1586" y="545"/>
                  </a:lnTo>
                  <a:lnTo>
                    <a:pt x="1587" y="601"/>
                  </a:lnTo>
                  <a:lnTo>
                    <a:pt x="1587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682750" y="436563"/>
              <a:ext cx="268288" cy="165100"/>
            </a:xfrm>
            <a:custGeom>
              <a:avLst/>
              <a:gdLst>
                <a:gd name="T0" fmla="*/ 569 w 2535"/>
                <a:gd name="T1" fmla="*/ 243 h 1573"/>
                <a:gd name="T2" fmla="*/ 617 w 2535"/>
                <a:gd name="T3" fmla="*/ 181 h 1573"/>
                <a:gd name="T4" fmla="*/ 668 w 2535"/>
                <a:gd name="T5" fmla="*/ 130 h 1573"/>
                <a:gd name="T6" fmla="*/ 725 w 2535"/>
                <a:gd name="T7" fmla="*/ 88 h 1573"/>
                <a:gd name="T8" fmla="*/ 785 w 2535"/>
                <a:gd name="T9" fmla="*/ 55 h 1573"/>
                <a:gd name="T10" fmla="*/ 851 w 2535"/>
                <a:gd name="T11" fmla="*/ 30 h 1573"/>
                <a:gd name="T12" fmla="*/ 921 w 2535"/>
                <a:gd name="T13" fmla="*/ 13 h 1573"/>
                <a:gd name="T14" fmla="*/ 1072 w 2535"/>
                <a:gd name="T15" fmla="*/ 0 h 1573"/>
                <a:gd name="T16" fmla="*/ 1196 w 2535"/>
                <a:gd name="T17" fmla="*/ 16 h 1573"/>
                <a:gd name="T18" fmla="*/ 1286 w 2535"/>
                <a:gd name="T19" fmla="*/ 49 h 1573"/>
                <a:gd name="T20" fmla="*/ 1342 w 2535"/>
                <a:gd name="T21" fmla="*/ 79 h 1573"/>
                <a:gd name="T22" fmla="*/ 1392 w 2535"/>
                <a:gd name="T23" fmla="*/ 116 h 1573"/>
                <a:gd name="T24" fmla="*/ 1435 w 2535"/>
                <a:gd name="T25" fmla="*/ 161 h 1573"/>
                <a:gd name="T26" fmla="*/ 1471 w 2535"/>
                <a:gd name="T27" fmla="*/ 212 h 1573"/>
                <a:gd name="T28" fmla="*/ 1523 w 2535"/>
                <a:gd name="T29" fmla="*/ 195 h 1573"/>
                <a:gd name="T30" fmla="*/ 1585 w 2535"/>
                <a:gd name="T31" fmla="*/ 135 h 1573"/>
                <a:gd name="T32" fmla="*/ 1645 w 2535"/>
                <a:gd name="T33" fmla="*/ 92 h 1573"/>
                <a:gd name="T34" fmla="*/ 1723 w 2535"/>
                <a:gd name="T35" fmla="*/ 53 h 1573"/>
                <a:gd name="T36" fmla="*/ 1820 w 2535"/>
                <a:gd name="T37" fmla="*/ 21 h 1573"/>
                <a:gd name="T38" fmla="*/ 1940 w 2535"/>
                <a:gd name="T39" fmla="*/ 2 h 1573"/>
                <a:gd name="T40" fmla="*/ 2079 w 2535"/>
                <a:gd name="T41" fmla="*/ 3 h 1573"/>
                <a:gd name="T42" fmla="*/ 2202 w 2535"/>
                <a:gd name="T43" fmla="*/ 27 h 1573"/>
                <a:gd name="T44" fmla="*/ 2305 w 2535"/>
                <a:gd name="T45" fmla="*/ 71 h 1573"/>
                <a:gd name="T46" fmla="*/ 2386 w 2535"/>
                <a:gd name="T47" fmla="*/ 132 h 1573"/>
                <a:gd name="T48" fmla="*/ 2447 w 2535"/>
                <a:gd name="T49" fmla="*/ 206 h 1573"/>
                <a:gd name="T50" fmla="*/ 2491 w 2535"/>
                <a:gd name="T51" fmla="*/ 290 h 1573"/>
                <a:gd name="T52" fmla="*/ 2519 w 2535"/>
                <a:gd name="T53" fmla="*/ 381 h 1573"/>
                <a:gd name="T54" fmla="*/ 2533 w 2535"/>
                <a:gd name="T55" fmla="*/ 474 h 1573"/>
                <a:gd name="T56" fmla="*/ 1950 w 2535"/>
                <a:gd name="T57" fmla="*/ 1573 h 1573"/>
                <a:gd name="T58" fmla="*/ 1947 w 2535"/>
                <a:gd name="T59" fmla="*/ 663 h 1573"/>
                <a:gd name="T60" fmla="*/ 1933 w 2535"/>
                <a:gd name="T61" fmla="*/ 581 h 1573"/>
                <a:gd name="T62" fmla="*/ 1915 w 2535"/>
                <a:gd name="T63" fmla="*/ 541 h 1573"/>
                <a:gd name="T64" fmla="*/ 1889 w 2535"/>
                <a:gd name="T65" fmla="*/ 509 h 1573"/>
                <a:gd name="T66" fmla="*/ 1852 w 2535"/>
                <a:gd name="T67" fmla="*/ 485 h 1573"/>
                <a:gd name="T68" fmla="*/ 1803 w 2535"/>
                <a:gd name="T69" fmla="*/ 471 h 1573"/>
                <a:gd name="T70" fmla="*/ 1744 w 2535"/>
                <a:gd name="T71" fmla="*/ 468 h 1573"/>
                <a:gd name="T72" fmla="*/ 1695 w 2535"/>
                <a:gd name="T73" fmla="*/ 476 h 1573"/>
                <a:gd name="T74" fmla="*/ 1655 w 2535"/>
                <a:gd name="T75" fmla="*/ 493 h 1573"/>
                <a:gd name="T76" fmla="*/ 1623 w 2535"/>
                <a:gd name="T77" fmla="*/ 520 h 1573"/>
                <a:gd name="T78" fmla="*/ 1598 w 2535"/>
                <a:gd name="T79" fmla="*/ 554 h 1573"/>
                <a:gd name="T80" fmla="*/ 1576 w 2535"/>
                <a:gd name="T81" fmla="*/ 608 h 1573"/>
                <a:gd name="T82" fmla="*/ 1560 w 2535"/>
                <a:gd name="T83" fmla="*/ 713 h 1573"/>
                <a:gd name="T84" fmla="*/ 975 w 2535"/>
                <a:gd name="T85" fmla="*/ 742 h 1573"/>
                <a:gd name="T86" fmla="*/ 970 w 2535"/>
                <a:gd name="T87" fmla="*/ 639 h 1573"/>
                <a:gd name="T88" fmla="*/ 954 w 2535"/>
                <a:gd name="T89" fmla="*/ 571 h 1573"/>
                <a:gd name="T90" fmla="*/ 935 w 2535"/>
                <a:gd name="T91" fmla="*/ 532 h 1573"/>
                <a:gd name="T92" fmla="*/ 905 w 2535"/>
                <a:gd name="T93" fmla="*/ 502 h 1573"/>
                <a:gd name="T94" fmla="*/ 866 w 2535"/>
                <a:gd name="T95" fmla="*/ 480 h 1573"/>
                <a:gd name="T96" fmla="*/ 814 w 2535"/>
                <a:gd name="T97" fmla="*/ 469 h 1573"/>
                <a:gd name="T98" fmla="*/ 756 w 2535"/>
                <a:gd name="T99" fmla="*/ 469 h 1573"/>
                <a:gd name="T100" fmla="*/ 710 w 2535"/>
                <a:gd name="T101" fmla="*/ 479 h 1573"/>
                <a:gd name="T102" fmla="*/ 671 w 2535"/>
                <a:gd name="T103" fmla="*/ 499 h 1573"/>
                <a:gd name="T104" fmla="*/ 641 w 2535"/>
                <a:gd name="T105" fmla="*/ 527 h 1573"/>
                <a:gd name="T106" fmla="*/ 618 w 2535"/>
                <a:gd name="T107" fmla="*/ 565 h 1573"/>
                <a:gd name="T108" fmla="*/ 594 w 2535"/>
                <a:gd name="T109" fmla="*/ 632 h 1573"/>
                <a:gd name="T110" fmla="*/ 584 w 2535"/>
                <a:gd name="T111" fmla="*/ 74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5" h="1573">
                  <a:moveTo>
                    <a:pt x="0" y="39"/>
                  </a:moveTo>
                  <a:lnTo>
                    <a:pt x="563" y="39"/>
                  </a:lnTo>
                  <a:lnTo>
                    <a:pt x="563" y="243"/>
                  </a:lnTo>
                  <a:lnTo>
                    <a:pt x="569" y="243"/>
                  </a:lnTo>
                  <a:lnTo>
                    <a:pt x="581" y="226"/>
                  </a:lnTo>
                  <a:lnTo>
                    <a:pt x="592" y="211"/>
                  </a:lnTo>
                  <a:lnTo>
                    <a:pt x="605" y="196"/>
                  </a:lnTo>
                  <a:lnTo>
                    <a:pt x="617" y="181"/>
                  </a:lnTo>
                  <a:lnTo>
                    <a:pt x="629" y="168"/>
                  </a:lnTo>
                  <a:lnTo>
                    <a:pt x="642" y="155"/>
                  </a:lnTo>
                  <a:lnTo>
                    <a:pt x="655" y="142"/>
                  </a:lnTo>
                  <a:lnTo>
                    <a:pt x="668" y="130"/>
                  </a:lnTo>
                  <a:lnTo>
                    <a:pt x="682" y="119"/>
                  </a:lnTo>
                  <a:lnTo>
                    <a:pt x="696" y="108"/>
                  </a:lnTo>
                  <a:lnTo>
                    <a:pt x="710" y="98"/>
                  </a:lnTo>
                  <a:lnTo>
                    <a:pt x="725" y="88"/>
                  </a:lnTo>
                  <a:lnTo>
                    <a:pt x="739" y="79"/>
                  </a:lnTo>
                  <a:lnTo>
                    <a:pt x="754" y="71"/>
                  </a:lnTo>
                  <a:lnTo>
                    <a:pt x="770" y="63"/>
                  </a:lnTo>
                  <a:lnTo>
                    <a:pt x="785" y="55"/>
                  </a:lnTo>
                  <a:lnTo>
                    <a:pt x="801" y="49"/>
                  </a:lnTo>
                  <a:lnTo>
                    <a:pt x="817" y="42"/>
                  </a:lnTo>
                  <a:lnTo>
                    <a:pt x="834" y="35"/>
                  </a:lnTo>
                  <a:lnTo>
                    <a:pt x="851" y="30"/>
                  </a:lnTo>
                  <a:lnTo>
                    <a:pt x="867" y="25"/>
                  </a:lnTo>
                  <a:lnTo>
                    <a:pt x="885" y="20"/>
                  </a:lnTo>
                  <a:lnTo>
                    <a:pt x="902" y="16"/>
                  </a:lnTo>
                  <a:lnTo>
                    <a:pt x="921" y="13"/>
                  </a:lnTo>
                  <a:lnTo>
                    <a:pt x="957" y="7"/>
                  </a:lnTo>
                  <a:lnTo>
                    <a:pt x="994" y="3"/>
                  </a:lnTo>
                  <a:lnTo>
                    <a:pt x="1033" y="1"/>
                  </a:lnTo>
                  <a:lnTo>
                    <a:pt x="1072" y="0"/>
                  </a:lnTo>
                  <a:lnTo>
                    <a:pt x="1103" y="1"/>
                  </a:lnTo>
                  <a:lnTo>
                    <a:pt x="1134" y="4"/>
                  </a:lnTo>
                  <a:lnTo>
                    <a:pt x="1165" y="9"/>
                  </a:lnTo>
                  <a:lnTo>
                    <a:pt x="1196" y="16"/>
                  </a:lnTo>
                  <a:lnTo>
                    <a:pt x="1227" y="24"/>
                  </a:lnTo>
                  <a:lnTo>
                    <a:pt x="1257" y="35"/>
                  </a:lnTo>
                  <a:lnTo>
                    <a:pt x="1272" y="42"/>
                  </a:lnTo>
                  <a:lnTo>
                    <a:pt x="1286" y="49"/>
                  </a:lnTo>
                  <a:lnTo>
                    <a:pt x="1301" y="55"/>
                  </a:lnTo>
                  <a:lnTo>
                    <a:pt x="1315" y="63"/>
                  </a:lnTo>
                  <a:lnTo>
                    <a:pt x="1328" y="71"/>
                  </a:lnTo>
                  <a:lnTo>
                    <a:pt x="1342" y="79"/>
                  </a:lnTo>
                  <a:lnTo>
                    <a:pt x="1355" y="88"/>
                  </a:lnTo>
                  <a:lnTo>
                    <a:pt x="1367" y="97"/>
                  </a:lnTo>
                  <a:lnTo>
                    <a:pt x="1380" y="106"/>
                  </a:lnTo>
                  <a:lnTo>
                    <a:pt x="1392" y="116"/>
                  </a:lnTo>
                  <a:lnTo>
                    <a:pt x="1403" y="127"/>
                  </a:lnTo>
                  <a:lnTo>
                    <a:pt x="1414" y="138"/>
                  </a:lnTo>
                  <a:lnTo>
                    <a:pt x="1425" y="149"/>
                  </a:lnTo>
                  <a:lnTo>
                    <a:pt x="1435" y="161"/>
                  </a:lnTo>
                  <a:lnTo>
                    <a:pt x="1445" y="173"/>
                  </a:lnTo>
                  <a:lnTo>
                    <a:pt x="1454" y="185"/>
                  </a:lnTo>
                  <a:lnTo>
                    <a:pt x="1463" y="198"/>
                  </a:lnTo>
                  <a:lnTo>
                    <a:pt x="1471" y="212"/>
                  </a:lnTo>
                  <a:lnTo>
                    <a:pt x="1478" y="225"/>
                  </a:lnTo>
                  <a:lnTo>
                    <a:pt x="1485" y="240"/>
                  </a:lnTo>
                  <a:lnTo>
                    <a:pt x="1499" y="224"/>
                  </a:lnTo>
                  <a:lnTo>
                    <a:pt x="1523" y="195"/>
                  </a:lnTo>
                  <a:lnTo>
                    <a:pt x="1540" y="176"/>
                  </a:lnTo>
                  <a:lnTo>
                    <a:pt x="1561" y="156"/>
                  </a:lnTo>
                  <a:lnTo>
                    <a:pt x="1573" y="146"/>
                  </a:lnTo>
                  <a:lnTo>
                    <a:pt x="1585" y="135"/>
                  </a:lnTo>
                  <a:lnTo>
                    <a:pt x="1599" y="124"/>
                  </a:lnTo>
                  <a:lnTo>
                    <a:pt x="1613" y="114"/>
                  </a:lnTo>
                  <a:lnTo>
                    <a:pt x="1629" y="103"/>
                  </a:lnTo>
                  <a:lnTo>
                    <a:pt x="1645" y="92"/>
                  </a:lnTo>
                  <a:lnTo>
                    <a:pt x="1663" y="82"/>
                  </a:lnTo>
                  <a:lnTo>
                    <a:pt x="1682" y="72"/>
                  </a:lnTo>
                  <a:lnTo>
                    <a:pt x="1702" y="62"/>
                  </a:lnTo>
                  <a:lnTo>
                    <a:pt x="1723" y="53"/>
                  </a:lnTo>
                  <a:lnTo>
                    <a:pt x="1746" y="44"/>
                  </a:lnTo>
                  <a:lnTo>
                    <a:pt x="1769" y="35"/>
                  </a:lnTo>
                  <a:lnTo>
                    <a:pt x="1794" y="27"/>
                  </a:lnTo>
                  <a:lnTo>
                    <a:pt x="1820" y="21"/>
                  </a:lnTo>
                  <a:lnTo>
                    <a:pt x="1848" y="15"/>
                  </a:lnTo>
                  <a:lnTo>
                    <a:pt x="1877" y="10"/>
                  </a:lnTo>
                  <a:lnTo>
                    <a:pt x="1909" y="5"/>
                  </a:lnTo>
                  <a:lnTo>
                    <a:pt x="1940" y="2"/>
                  </a:lnTo>
                  <a:lnTo>
                    <a:pt x="1974" y="1"/>
                  </a:lnTo>
                  <a:lnTo>
                    <a:pt x="2009" y="0"/>
                  </a:lnTo>
                  <a:lnTo>
                    <a:pt x="2045" y="1"/>
                  </a:lnTo>
                  <a:lnTo>
                    <a:pt x="2079" y="3"/>
                  </a:lnTo>
                  <a:lnTo>
                    <a:pt x="2112" y="7"/>
                  </a:lnTo>
                  <a:lnTo>
                    <a:pt x="2144" y="12"/>
                  </a:lnTo>
                  <a:lnTo>
                    <a:pt x="2174" y="19"/>
                  </a:lnTo>
                  <a:lnTo>
                    <a:pt x="2202" y="27"/>
                  </a:lnTo>
                  <a:lnTo>
                    <a:pt x="2231" y="36"/>
                  </a:lnTo>
                  <a:lnTo>
                    <a:pt x="2257" y="47"/>
                  </a:lnTo>
                  <a:lnTo>
                    <a:pt x="2281" y="59"/>
                  </a:lnTo>
                  <a:lnTo>
                    <a:pt x="2305" y="71"/>
                  </a:lnTo>
                  <a:lnTo>
                    <a:pt x="2327" y="85"/>
                  </a:lnTo>
                  <a:lnTo>
                    <a:pt x="2348" y="100"/>
                  </a:lnTo>
                  <a:lnTo>
                    <a:pt x="2367" y="115"/>
                  </a:lnTo>
                  <a:lnTo>
                    <a:pt x="2386" y="132"/>
                  </a:lnTo>
                  <a:lnTo>
                    <a:pt x="2403" y="149"/>
                  </a:lnTo>
                  <a:lnTo>
                    <a:pt x="2419" y="167"/>
                  </a:lnTo>
                  <a:lnTo>
                    <a:pt x="2433" y="186"/>
                  </a:lnTo>
                  <a:lnTo>
                    <a:pt x="2447" y="206"/>
                  </a:lnTo>
                  <a:lnTo>
                    <a:pt x="2460" y="226"/>
                  </a:lnTo>
                  <a:lnTo>
                    <a:pt x="2471" y="247"/>
                  </a:lnTo>
                  <a:lnTo>
                    <a:pt x="2482" y="268"/>
                  </a:lnTo>
                  <a:lnTo>
                    <a:pt x="2491" y="290"/>
                  </a:lnTo>
                  <a:lnTo>
                    <a:pt x="2500" y="313"/>
                  </a:lnTo>
                  <a:lnTo>
                    <a:pt x="2507" y="335"/>
                  </a:lnTo>
                  <a:lnTo>
                    <a:pt x="2514" y="358"/>
                  </a:lnTo>
                  <a:lnTo>
                    <a:pt x="2519" y="381"/>
                  </a:lnTo>
                  <a:lnTo>
                    <a:pt x="2524" y="404"/>
                  </a:lnTo>
                  <a:lnTo>
                    <a:pt x="2528" y="427"/>
                  </a:lnTo>
                  <a:lnTo>
                    <a:pt x="2531" y="450"/>
                  </a:lnTo>
                  <a:lnTo>
                    <a:pt x="2533" y="474"/>
                  </a:lnTo>
                  <a:lnTo>
                    <a:pt x="2535" y="497"/>
                  </a:lnTo>
                  <a:lnTo>
                    <a:pt x="2535" y="520"/>
                  </a:lnTo>
                  <a:lnTo>
                    <a:pt x="2535" y="1573"/>
                  </a:lnTo>
                  <a:lnTo>
                    <a:pt x="1950" y="1573"/>
                  </a:lnTo>
                  <a:lnTo>
                    <a:pt x="1950" y="742"/>
                  </a:lnTo>
                  <a:lnTo>
                    <a:pt x="1950" y="715"/>
                  </a:lnTo>
                  <a:lnTo>
                    <a:pt x="1949" y="689"/>
                  </a:lnTo>
                  <a:lnTo>
                    <a:pt x="1947" y="663"/>
                  </a:lnTo>
                  <a:lnTo>
                    <a:pt x="1945" y="639"/>
                  </a:lnTo>
                  <a:lnTo>
                    <a:pt x="1941" y="615"/>
                  </a:lnTo>
                  <a:lnTo>
                    <a:pt x="1936" y="592"/>
                  </a:lnTo>
                  <a:lnTo>
                    <a:pt x="1933" y="581"/>
                  </a:lnTo>
                  <a:lnTo>
                    <a:pt x="1929" y="571"/>
                  </a:lnTo>
                  <a:lnTo>
                    <a:pt x="1925" y="561"/>
                  </a:lnTo>
                  <a:lnTo>
                    <a:pt x="1920" y="550"/>
                  </a:lnTo>
                  <a:lnTo>
                    <a:pt x="1915" y="541"/>
                  </a:lnTo>
                  <a:lnTo>
                    <a:pt x="1910" y="532"/>
                  </a:lnTo>
                  <a:lnTo>
                    <a:pt x="1903" y="524"/>
                  </a:lnTo>
                  <a:lnTo>
                    <a:pt x="1897" y="516"/>
                  </a:lnTo>
                  <a:lnTo>
                    <a:pt x="1889" y="509"/>
                  </a:lnTo>
                  <a:lnTo>
                    <a:pt x="1880" y="502"/>
                  </a:lnTo>
                  <a:lnTo>
                    <a:pt x="1871" y="496"/>
                  </a:lnTo>
                  <a:lnTo>
                    <a:pt x="1862" y="490"/>
                  </a:lnTo>
                  <a:lnTo>
                    <a:pt x="1852" y="485"/>
                  </a:lnTo>
                  <a:lnTo>
                    <a:pt x="1841" y="480"/>
                  </a:lnTo>
                  <a:lnTo>
                    <a:pt x="1829" y="476"/>
                  </a:lnTo>
                  <a:lnTo>
                    <a:pt x="1816" y="473"/>
                  </a:lnTo>
                  <a:lnTo>
                    <a:pt x="1803" y="471"/>
                  </a:lnTo>
                  <a:lnTo>
                    <a:pt x="1789" y="469"/>
                  </a:lnTo>
                  <a:lnTo>
                    <a:pt x="1773" y="468"/>
                  </a:lnTo>
                  <a:lnTo>
                    <a:pt x="1757" y="467"/>
                  </a:lnTo>
                  <a:lnTo>
                    <a:pt x="1744" y="468"/>
                  </a:lnTo>
                  <a:lnTo>
                    <a:pt x="1731" y="469"/>
                  </a:lnTo>
                  <a:lnTo>
                    <a:pt x="1718" y="470"/>
                  </a:lnTo>
                  <a:lnTo>
                    <a:pt x="1707" y="473"/>
                  </a:lnTo>
                  <a:lnTo>
                    <a:pt x="1695" y="476"/>
                  </a:lnTo>
                  <a:lnTo>
                    <a:pt x="1684" y="479"/>
                  </a:lnTo>
                  <a:lnTo>
                    <a:pt x="1674" y="483"/>
                  </a:lnTo>
                  <a:lnTo>
                    <a:pt x="1664" y="488"/>
                  </a:lnTo>
                  <a:lnTo>
                    <a:pt x="1655" y="493"/>
                  </a:lnTo>
                  <a:lnTo>
                    <a:pt x="1646" y="499"/>
                  </a:lnTo>
                  <a:lnTo>
                    <a:pt x="1638" y="505"/>
                  </a:lnTo>
                  <a:lnTo>
                    <a:pt x="1630" y="512"/>
                  </a:lnTo>
                  <a:lnTo>
                    <a:pt x="1623" y="520"/>
                  </a:lnTo>
                  <a:lnTo>
                    <a:pt x="1616" y="527"/>
                  </a:lnTo>
                  <a:lnTo>
                    <a:pt x="1609" y="536"/>
                  </a:lnTo>
                  <a:lnTo>
                    <a:pt x="1603" y="545"/>
                  </a:lnTo>
                  <a:lnTo>
                    <a:pt x="1598" y="554"/>
                  </a:lnTo>
                  <a:lnTo>
                    <a:pt x="1593" y="565"/>
                  </a:lnTo>
                  <a:lnTo>
                    <a:pt x="1588" y="575"/>
                  </a:lnTo>
                  <a:lnTo>
                    <a:pt x="1584" y="586"/>
                  </a:lnTo>
                  <a:lnTo>
                    <a:pt x="1576" y="608"/>
                  </a:lnTo>
                  <a:lnTo>
                    <a:pt x="1570" y="632"/>
                  </a:lnTo>
                  <a:lnTo>
                    <a:pt x="1566" y="658"/>
                  </a:lnTo>
                  <a:lnTo>
                    <a:pt x="1561" y="685"/>
                  </a:lnTo>
                  <a:lnTo>
                    <a:pt x="1560" y="713"/>
                  </a:lnTo>
                  <a:lnTo>
                    <a:pt x="1559" y="742"/>
                  </a:lnTo>
                  <a:lnTo>
                    <a:pt x="1559" y="1573"/>
                  </a:lnTo>
                  <a:lnTo>
                    <a:pt x="975" y="1573"/>
                  </a:lnTo>
                  <a:lnTo>
                    <a:pt x="975" y="742"/>
                  </a:lnTo>
                  <a:lnTo>
                    <a:pt x="975" y="715"/>
                  </a:lnTo>
                  <a:lnTo>
                    <a:pt x="974" y="689"/>
                  </a:lnTo>
                  <a:lnTo>
                    <a:pt x="972" y="663"/>
                  </a:lnTo>
                  <a:lnTo>
                    <a:pt x="970" y="639"/>
                  </a:lnTo>
                  <a:lnTo>
                    <a:pt x="966" y="615"/>
                  </a:lnTo>
                  <a:lnTo>
                    <a:pt x="961" y="592"/>
                  </a:lnTo>
                  <a:lnTo>
                    <a:pt x="958" y="581"/>
                  </a:lnTo>
                  <a:lnTo>
                    <a:pt x="954" y="571"/>
                  </a:lnTo>
                  <a:lnTo>
                    <a:pt x="950" y="561"/>
                  </a:lnTo>
                  <a:lnTo>
                    <a:pt x="945" y="550"/>
                  </a:lnTo>
                  <a:lnTo>
                    <a:pt x="940" y="541"/>
                  </a:lnTo>
                  <a:lnTo>
                    <a:pt x="935" y="532"/>
                  </a:lnTo>
                  <a:lnTo>
                    <a:pt x="928" y="524"/>
                  </a:lnTo>
                  <a:lnTo>
                    <a:pt x="922" y="516"/>
                  </a:lnTo>
                  <a:lnTo>
                    <a:pt x="913" y="509"/>
                  </a:lnTo>
                  <a:lnTo>
                    <a:pt x="905" y="502"/>
                  </a:lnTo>
                  <a:lnTo>
                    <a:pt x="896" y="496"/>
                  </a:lnTo>
                  <a:lnTo>
                    <a:pt x="887" y="490"/>
                  </a:lnTo>
                  <a:lnTo>
                    <a:pt x="877" y="485"/>
                  </a:lnTo>
                  <a:lnTo>
                    <a:pt x="866" y="480"/>
                  </a:lnTo>
                  <a:lnTo>
                    <a:pt x="854" y="476"/>
                  </a:lnTo>
                  <a:lnTo>
                    <a:pt x="841" y="473"/>
                  </a:lnTo>
                  <a:lnTo>
                    <a:pt x="828" y="471"/>
                  </a:lnTo>
                  <a:lnTo>
                    <a:pt x="814" y="469"/>
                  </a:lnTo>
                  <a:lnTo>
                    <a:pt x="799" y="468"/>
                  </a:lnTo>
                  <a:lnTo>
                    <a:pt x="782" y="467"/>
                  </a:lnTo>
                  <a:lnTo>
                    <a:pt x="769" y="468"/>
                  </a:lnTo>
                  <a:lnTo>
                    <a:pt x="756" y="469"/>
                  </a:lnTo>
                  <a:lnTo>
                    <a:pt x="744" y="470"/>
                  </a:lnTo>
                  <a:lnTo>
                    <a:pt x="732" y="473"/>
                  </a:lnTo>
                  <a:lnTo>
                    <a:pt x="720" y="476"/>
                  </a:lnTo>
                  <a:lnTo>
                    <a:pt x="710" y="479"/>
                  </a:lnTo>
                  <a:lnTo>
                    <a:pt x="699" y="483"/>
                  </a:lnTo>
                  <a:lnTo>
                    <a:pt x="689" y="488"/>
                  </a:lnTo>
                  <a:lnTo>
                    <a:pt x="680" y="493"/>
                  </a:lnTo>
                  <a:lnTo>
                    <a:pt x="671" y="499"/>
                  </a:lnTo>
                  <a:lnTo>
                    <a:pt x="663" y="505"/>
                  </a:lnTo>
                  <a:lnTo>
                    <a:pt x="655" y="512"/>
                  </a:lnTo>
                  <a:lnTo>
                    <a:pt x="648" y="520"/>
                  </a:lnTo>
                  <a:lnTo>
                    <a:pt x="641" y="527"/>
                  </a:lnTo>
                  <a:lnTo>
                    <a:pt x="635" y="536"/>
                  </a:lnTo>
                  <a:lnTo>
                    <a:pt x="629" y="545"/>
                  </a:lnTo>
                  <a:lnTo>
                    <a:pt x="623" y="554"/>
                  </a:lnTo>
                  <a:lnTo>
                    <a:pt x="618" y="565"/>
                  </a:lnTo>
                  <a:lnTo>
                    <a:pt x="613" y="575"/>
                  </a:lnTo>
                  <a:lnTo>
                    <a:pt x="609" y="586"/>
                  </a:lnTo>
                  <a:lnTo>
                    <a:pt x="601" y="608"/>
                  </a:lnTo>
                  <a:lnTo>
                    <a:pt x="594" y="632"/>
                  </a:lnTo>
                  <a:lnTo>
                    <a:pt x="590" y="658"/>
                  </a:lnTo>
                  <a:lnTo>
                    <a:pt x="587" y="685"/>
                  </a:lnTo>
                  <a:lnTo>
                    <a:pt x="585" y="713"/>
                  </a:lnTo>
                  <a:lnTo>
                    <a:pt x="584" y="742"/>
                  </a:lnTo>
                  <a:lnTo>
                    <a:pt x="584" y="1573"/>
                  </a:lnTo>
                  <a:lnTo>
                    <a:pt x="0" y="157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981200" y="379413"/>
              <a:ext cx="61913" cy="222250"/>
            </a:xfrm>
            <a:custGeom>
              <a:avLst/>
              <a:gdLst>
                <a:gd name="T0" fmla="*/ 0 w 586"/>
                <a:gd name="T1" fmla="*/ 577 h 2111"/>
                <a:gd name="T2" fmla="*/ 586 w 586"/>
                <a:gd name="T3" fmla="*/ 577 h 2111"/>
                <a:gd name="T4" fmla="*/ 586 w 586"/>
                <a:gd name="T5" fmla="*/ 2111 h 2111"/>
                <a:gd name="T6" fmla="*/ 0 w 586"/>
                <a:gd name="T7" fmla="*/ 2111 h 2111"/>
                <a:gd name="T8" fmla="*/ 0 w 586"/>
                <a:gd name="T9" fmla="*/ 577 h 2111"/>
                <a:gd name="T10" fmla="*/ 586 w 586"/>
                <a:gd name="T11" fmla="*/ 411 h 2111"/>
                <a:gd name="T12" fmla="*/ 0 w 586"/>
                <a:gd name="T13" fmla="*/ 411 h 2111"/>
                <a:gd name="T14" fmla="*/ 0 w 586"/>
                <a:gd name="T15" fmla="*/ 0 h 2111"/>
                <a:gd name="T16" fmla="*/ 586 w 586"/>
                <a:gd name="T17" fmla="*/ 0 h 2111"/>
                <a:gd name="T18" fmla="*/ 586 w 586"/>
                <a:gd name="T19" fmla="*/ 411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6" h="2111">
                  <a:moveTo>
                    <a:pt x="0" y="577"/>
                  </a:moveTo>
                  <a:lnTo>
                    <a:pt x="586" y="577"/>
                  </a:lnTo>
                  <a:lnTo>
                    <a:pt x="586" y="2111"/>
                  </a:lnTo>
                  <a:lnTo>
                    <a:pt x="0" y="2111"/>
                  </a:lnTo>
                  <a:lnTo>
                    <a:pt x="0" y="577"/>
                  </a:lnTo>
                  <a:close/>
                  <a:moveTo>
                    <a:pt x="586" y="411"/>
                  </a:moveTo>
                  <a:lnTo>
                    <a:pt x="0" y="411"/>
                  </a:lnTo>
                  <a:lnTo>
                    <a:pt x="0" y="0"/>
                  </a:lnTo>
                  <a:lnTo>
                    <a:pt x="586" y="0"/>
                  </a:lnTo>
                  <a:lnTo>
                    <a:pt x="586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066925" y="436563"/>
              <a:ext cx="171450" cy="169862"/>
            </a:xfrm>
            <a:custGeom>
              <a:avLst/>
              <a:gdLst>
                <a:gd name="T0" fmla="*/ 1041 w 1626"/>
                <a:gd name="T1" fmla="*/ 556 h 1612"/>
                <a:gd name="T2" fmla="*/ 1020 w 1626"/>
                <a:gd name="T3" fmla="*/ 512 h 1612"/>
                <a:gd name="T4" fmla="*/ 996 w 1626"/>
                <a:gd name="T5" fmla="*/ 483 h 1612"/>
                <a:gd name="T6" fmla="*/ 943 w 1626"/>
                <a:gd name="T7" fmla="*/ 446 h 1612"/>
                <a:gd name="T8" fmla="*/ 865 w 1626"/>
                <a:gd name="T9" fmla="*/ 427 h 1612"/>
                <a:gd name="T10" fmla="*/ 783 w 1626"/>
                <a:gd name="T11" fmla="*/ 431 h 1612"/>
                <a:gd name="T12" fmla="*/ 720 w 1626"/>
                <a:gd name="T13" fmla="*/ 452 h 1612"/>
                <a:gd name="T14" fmla="*/ 671 w 1626"/>
                <a:gd name="T15" fmla="*/ 487 h 1612"/>
                <a:gd name="T16" fmla="*/ 636 w 1626"/>
                <a:gd name="T17" fmla="*/ 533 h 1612"/>
                <a:gd name="T18" fmla="*/ 611 w 1626"/>
                <a:gd name="T19" fmla="*/ 590 h 1612"/>
                <a:gd name="T20" fmla="*/ 596 w 1626"/>
                <a:gd name="T21" fmla="*/ 653 h 1612"/>
                <a:gd name="T22" fmla="*/ 585 w 1626"/>
                <a:gd name="T23" fmla="*/ 772 h 1612"/>
                <a:gd name="T24" fmla="*/ 589 w 1626"/>
                <a:gd name="T25" fmla="*/ 912 h 1612"/>
                <a:gd name="T26" fmla="*/ 603 w 1626"/>
                <a:gd name="T27" fmla="*/ 994 h 1612"/>
                <a:gd name="T28" fmla="*/ 622 w 1626"/>
                <a:gd name="T29" fmla="*/ 1053 h 1612"/>
                <a:gd name="T30" fmla="*/ 652 w 1626"/>
                <a:gd name="T31" fmla="*/ 1105 h 1612"/>
                <a:gd name="T32" fmla="*/ 694 w 1626"/>
                <a:gd name="T33" fmla="*/ 1145 h 1612"/>
                <a:gd name="T34" fmla="*/ 749 w 1626"/>
                <a:gd name="T35" fmla="*/ 1173 h 1612"/>
                <a:gd name="T36" fmla="*/ 820 w 1626"/>
                <a:gd name="T37" fmla="*/ 1186 h 1612"/>
                <a:gd name="T38" fmla="*/ 876 w 1626"/>
                <a:gd name="T39" fmla="*/ 1183 h 1612"/>
                <a:gd name="T40" fmla="*/ 919 w 1626"/>
                <a:gd name="T41" fmla="*/ 1172 h 1612"/>
                <a:gd name="T42" fmla="*/ 957 w 1626"/>
                <a:gd name="T43" fmla="*/ 1153 h 1612"/>
                <a:gd name="T44" fmla="*/ 991 w 1626"/>
                <a:gd name="T45" fmla="*/ 1127 h 1612"/>
                <a:gd name="T46" fmla="*/ 1036 w 1626"/>
                <a:gd name="T47" fmla="*/ 1067 h 1612"/>
                <a:gd name="T48" fmla="*/ 1066 w 1626"/>
                <a:gd name="T49" fmla="*/ 984 h 1612"/>
                <a:gd name="T50" fmla="*/ 1620 w 1626"/>
                <a:gd name="T51" fmla="*/ 1008 h 1612"/>
                <a:gd name="T52" fmla="*/ 1579 w 1626"/>
                <a:gd name="T53" fmla="*/ 1150 h 1612"/>
                <a:gd name="T54" fmla="*/ 1517 w 1626"/>
                <a:gd name="T55" fmla="*/ 1273 h 1612"/>
                <a:gd name="T56" fmla="*/ 1433 w 1626"/>
                <a:gd name="T57" fmla="*/ 1379 h 1612"/>
                <a:gd name="T58" fmla="*/ 1332 w 1626"/>
                <a:gd name="T59" fmla="*/ 1465 h 1612"/>
                <a:gd name="T60" fmla="*/ 1216 w 1626"/>
                <a:gd name="T61" fmla="*/ 1532 h 1612"/>
                <a:gd name="T62" fmla="*/ 1085 w 1626"/>
                <a:gd name="T63" fmla="*/ 1579 h 1612"/>
                <a:gd name="T64" fmla="*/ 943 w 1626"/>
                <a:gd name="T65" fmla="*/ 1605 h 1612"/>
                <a:gd name="T66" fmla="*/ 786 w 1626"/>
                <a:gd name="T67" fmla="*/ 1611 h 1612"/>
                <a:gd name="T68" fmla="*/ 622 w 1626"/>
                <a:gd name="T69" fmla="*/ 1589 h 1612"/>
                <a:gd name="T70" fmla="*/ 468 w 1626"/>
                <a:gd name="T71" fmla="*/ 1539 h 1612"/>
                <a:gd name="T72" fmla="*/ 332 w 1626"/>
                <a:gd name="T73" fmla="*/ 1464 h 1612"/>
                <a:gd name="T74" fmla="*/ 215 w 1626"/>
                <a:gd name="T75" fmla="*/ 1365 h 1612"/>
                <a:gd name="T76" fmla="*/ 119 w 1626"/>
                <a:gd name="T77" fmla="*/ 1243 h 1612"/>
                <a:gd name="T78" fmla="*/ 50 w 1626"/>
                <a:gd name="T79" fmla="*/ 1101 h 1612"/>
                <a:gd name="T80" fmla="*/ 9 w 1626"/>
                <a:gd name="T81" fmla="*/ 939 h 1612"/>
                <a:gd name="T82" fmla="*/ 1 w 1626"/>
                <a:gd name="T83" fmla="*/ 762 h 1612"/>
                <a:gd name="T84" fmla="*/ 25 w 1626"/>
                <a:gd name="T85" fmla="*/ 593 h 1612"/>
                <a:gd name="T86" fmla="*/ 81 w 1626"/>
                <a:gd name="T87" fmla="*/ 441 h 1612"/>
                <a:gd name="T88" fmla="*/ 163 w 1626"/>
                <a:gd name="T89" fmla="*/ 308 h 1612"/>
                <a:gd name="T90" fmla="*/ 271 w 1626"/>
                <a:gd name="T91" fmla="*/ 196 h 1612"/>
                <a:gd name="T92" fmla="*/ 398 w 1626"/>
                <a:gd name="T93" fmla="*/ 108 h 1612"/>
                <a:gd name="T94" fmla="*/ 544 w 1626"/>
                <a:gd name="T95" fmla="*/ 45 h 1612"/>
                <a:gd name="T96" fmla="*/ 703 w 1626"/>
                <a:gd name="T97" fmla="*/ 8 h 1612"/>
                <a:gd name="T98" fmla="*/ 868 w 1626"/>
                <a:gd name="T99" fmla="*/ 1 h 1612"/>
                <a:gd name="T100" fmla="*/ 1013 w 1626"/>
                <a:gd name="T101" fmla="*/ 15 h 1612"/>
                <a:gd name="T102" fmla="*/ 1150 w 1626"/>
                <a:gd name="T103" fmla="*/ 48 h 1612"/>
                <a:gd name="T104" fmla="*/ 1274 w 1626"/>
                <a:gd name="T105" fmla="*/ 100 h 1612"/>
                <a:gd name="T106" fmla="*/ 1383 w 1626"/>
                <a:gd name="T107" fmla="*/ 172 h 1612"/>
                <a:gd name="T108" fmla="*/ 1475 w 1626"/>
                <a:gd name="T109" fmla="*/ 263 h 1612"/>
                <a:gd name="T110" fmla="*/ 1545 w 1626"/>
                <a:gd name="T111" fmla="*/ 376 h 1612"/>
                <a:gd name="T112" fmla="*/ 1592 w 1626"/>
                <a:gd name="T113" fmla="*/ 508 h 1612"/>
                <a:gd name="T114" fmla="*/ 1054 w 1626"/>
                <a:gd name="T115" fmla="*/ 62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6" h="1612">
                  <a:moveTo>
                    <a:pt x="1054" y="622"/>
                  </a:moveTo>
                  <a:lnTo>
                    <a:pt x="1051" y="599"/>
                  </a:lnTo>
                  <a:lnTo>
                    <a:pt x="1047" y="577"/>
                  </a:lnTo>
                  <a:lnTo>
                    <a:pt x="1041" y="556"/>
                  </a:lnTo>
                  <a:lnTo>
                    <a:pt x="1034" y="537"/>
                  </a:lnTo>
                  <a:lnTo>
                    <a:pt x="1030" y="528"/>
                  </a:lnTo>
                  <a:lnTo>
                    <a:pt x="1025" y="520"/>
                  </a:lnTo>
                  <a:lnTo>
                    <a:pt x="1020" y="512"/>
                  </a:lnTo>
                  <a:lnTo>
                    <a:pt x="1015" y="504"/>
                  </a:lnTo>
                  <a:lnTo>
                    <a:pt x="1009" y="496"/>
                  </a:lnTo>
                  <a:lnTo>
                    <a:pt x="1003" y="489"/>
                  </a:lnTo>
                  <a:lnTo>
                    <a:pt x="996" y="483"/>
                  </a:lnTo>
                  <a:lnTo>
                    <a:pt x="989" y="476"/>
                  </a:lnTo>
                  <a:lnTo>
                    <a:pt x="975" y="465"/>
                  </a:lnTo>
                  <a:lnTo>
                    <a:pt x="960" y="455"/>
                  </a:lnTo>
                  <a:lnTo>
                    <a:pt x="943" y="446"/>
                  </a:lnTo>
                  <a:lnTo>
                    <a:pt x="925" y="439"/>
                  </a:lnTo>
                  <a:lnTo>
                    <a:pt x="906" y="433"/>
                  </a:lnTo>
                  <a:lnTo>
                    <a:pt x="886" y="429"/>
                  </a:lnTo>
                  <a:lnTo>
                    <a:pt x="865" y="427"/>
                  </a:lnTo>
                  <a:lnTo>
                    <a:pt x="842" y="426"/>
                  </a:lnTo>
                  <a:lnTo>
                    <a:pt x="820" y="427"/>
                  </a:lnTo>
                  <a:lnTo>
                    <a:pt x="801" y="428"/>
                  </a:lnTo>
                  <a:lnTo>
                    <a:pt x="783" y="431"/>
                  </a:lnTo>
                  <a:lnTo>
                    <a:pt x="766" y="435"/>
                  </a:lnTo>
                  <a:lnTo>
                    <a:pt x="749" y="440"/>
                  </a:lnTo>
                  <a:lnTo>
                    <a:pt x="734" y="445"/>
                  </a:lnTo>
                  <a:lnTo>
                    <a:pt x="720" y="452"/>
                  </a:lnTo>
                  <a:lnTo>
                    <a:pt x="706" y="459"/>
                  </a:lnTo>
                  <a:lnTo>
                    <a:pt x="694" y="468"/>
                  </a:lnTo>
                  <a:lnTo>
                    <a:pt x="682" y="477"/>
                  </a:lnTo>
                  <a:lnTo>
                    <a:pt x="671" y="487"/>
                  </a:lnTo>
                  <a:lnTo>
                    <a:pt x="661" y="497"/>
                  </a:lnTo>
                  <a:lnTo>
                    <a:pt x="652" y="509"/>
                  </a:lnTo>
                  <a:lnTo>
                    <a:pt x="644" y="521"/>
                  </a:lnTo>
                  <a:lnTo>
                    <a:pt x="636" y="533"/>
                  </a:lnTo>
                  <a:lnTo>
                    <a:pt x="629" y="547"/>
                  </a:lnTo>
                  <a:lnTo>
                    <a:pt x="622" y="561"/>
                  </a:lnTo>
                  <a:lnTo>
                    <a:pt x="617" y="575"/>
                  </a:lnTo>
                  <a:lnTo>
                    <a:pt x="611" y="590"/>
                  </a:lnTo>
                  <a:lnTo>
                    <a:pt x="607" y="605"/>
                  </a:lnTo>
                  <a:lnTo>
                    <a:pt x="603" y="621"/>
                  </a:lnTo>
                  <a:lnTo>
                    <a:pt x="599" y="637"/>
                  </a:lnTo>
                  <a:lnTo>
                    <a:pt x="596" y="653"/>
                  </a:lnTo>
                  <a:lnTo>
                    <a:pt x="593" y="669"/>
                  </a:lnTo>
                  <a:lnTo>
                    <a:pt x="589" y="703"/>
                  </a:lnTo>
                  <a:lnTo>
                    <a:pt x="586" y="737"/>
                  </a:lnTo>
                  <a:lnTo>
                    <a:pt x="585" y="772"/>
                  </a:lnTo>
                  <a:lnTo>
                    <a:pt x="585" y="807"/>
                  </a:lnTo>
                  <a:lnTo>
                    <a:pt x="585" y="843"/>
                  </a:lnTo>
                  <a:lnTo>
                    <a:pt x="586" y="878"/>
                  </a:lnTo>
                  <a:lnTo>
                    <a:pt x="589" y="912"/>
                  </a:lnTo>
                  <a:lnTo>
                    <a:pt x="593" y="945"/>
                  </a:lnTo>
                  <a:lnTo>
                    <a:pt x="596" y="962"/>
                  </a:lnTo>
                  <a:lnTo>
                    <a:pt x="599" y="978"/>
                  </a:lnTo>
                  <a:lnTo>
                    <a:pt x="603" y="994"/>
                  </a:lnTo>
                  <a:lnTo>
                    <a:pt x="607" y="1009"/>
                  </a:lnTo>
                  <a:lnTo>
                    <a:pt x="611" y="1024"/>
                  </a:lnTo>
                  <a:lnTo>
                    <a:pt x="617" y="1038"/>
                  </a:lnTo>
                  <a:lnTo>
                    <a:pt x="622" y="1053"/>
                  </a:lnTo>
                  <a:lnTo>
                    <a:pt x="629" y="1066"/>
                  </a:lnTo>
                  <a:lnTo>
                    <a:pt x="636" y="1079"/>
                  </a:lnTo>
                  <a:lnTo>
                    <a:pt x="644" y="1093"/>
                  </a:lnTo>
                  <a:lnTo>
                    <a:pt x="652" y="1105"/>
                  </a:lnTo>
                  <a:lnTo>
                    <a:pt x="661" y="1116"/>
                  </a:lnTo>
                  <a:lnTo>
                    <a:pt x="671" y="1126"/>
                  </a:lnTo>
                  <a:lnTo>
                    <a:pt x="682" y="1136"/>
                  </a:lnTo>
                  <a:lnTo>
                    <a:pt x="694" y="1145"/>
                  </a:lnTo>
                  <a:lnTo>
                    <a:pt x="706" y="1153"/>
                  </a:lnTo>
                  <a:lnTo>
                    <a:pt x="720" y="1161"/>
                  </a:lnTo>
                  <a:lnTo>
                    <a:pt x="734" y="1167"/>
                  </a:lnTo>
                  <a:lnTo>
                    <a:pt x="749" y="1173"/>
                  </a:lnTo>
                  <a:lnTo>
                    <a:pt x="766" y="1178"/>
                  </a:lnTo>
                  <a:lnTo>
                    <a:pt x="783" y="1181"/>
                  </a:lnTo>
                  <a:lnTo>
                    <a:pt x="801" y="1184"/>
                  </a:lnTo>
                  <a:lnTo>
                    <a:pt x="820" y="1186"/>
                  </a:lnTo>
                  <a:lnTo>
                    <a:pt x="842" y="1186"/>
                  </a:lnTo>
                  <a:lnTo>
                    <a:pt x="854" y="1186"/>
                  </a:lnTo>
                  <a:lnTo>
                    <a:pt x="865" y="1185"/>
                  </a:lnTo>
                  <a:lnTo>
                    <a:pt x="876" y="1183"/>
                  </a:lnTo>
                  <a:lnTo>
                    <a:pt x="888" y="1181"/>
                  </a:lnTo>
                  <a:lnTo>
                    <a:pt x="898" y="1179"/>
                  </a:lnTo>
                  <a:lnTo>
                    <a:pt x="909" y="1176"/>
                  </a:lnTo>
                  <a:lnTo>
                    <a:pt x="919" y="1172"/>
                  </a:lnTo>
                  <a:lnTo>
                    <a:pt x="929" y="1168"/>
                  </a:lnTo>
                  <a:lnTo>
                    <a:pt x="939" y="1164"/>
                  </a:lnTo>
                  <a:lnTo>
                    <a:pt x="948" y="1159"/>
                  </a:lnTo>
                  <a:lnTo>
                    <a:pt x="957" y="1153"/>
                  </a:lnTo>
                  <a:lnTo>
                    <a:pt x="966" y="1147"/>
                  </a:lnTo>
                  <a:lnTo>
                    <a:pt x="975" y="1141"/>
                  </a:lnTo>
                  <a:lnTo>
                    <a:pt x="983" y="1134"/>
                  </a:lnTo>
                  <a:lnTo>
                    <a:pt x="991" y="1127"/>
                  </a:lnTo>
                  <a:lnTo>
                    <a:pt x="998" y="1119"/>
                  </a:lnTo>
                  <a:lnTo>
                    <a:pt x="1012" y="1103"/>
                  </a:lnTo>
                  <a:lnTo>
                    <a:pt x="1025" y="1086"/>
                  </a:lnTo>
                  <a:lnTo>
                    <a:pt x="1036" y="1067"/>
                  </a:lnTo>
                  <a:lnTo>
                    <a:pt x="1046" y="1047"/>
                  </a:lnTo>
                  <a:lnTo>
                    <a:pt x="1054" y="1027"/>
                  </a:lnTo>
                  <a:lnTo>
                    <a:pt x="1061" y="1006"/>
                  </a:lnTo>
                  <a:lnTo>
                    <a:pt x="1066" y="984"/>
                  </a:lnTo>
                  <a:lnTo>
                    <a:pt x="1069" y="961"/>
                  </a:lnTo>
                  <a:lnTo>
                    <a:pt x="1626" y="961"/>
                  </a:lnTo>
                  <a:lnTo>
                    <a:pt x="1626" y="970"/>
                  </a:lnTo>
                  <a:lnTo>
                    <a:pt x="1620" y="1008"/>
                  </a:lnTo>
                  <a:lnTo>
                    <a:pt x="1612" y="1045"/>
                  </a:lnTo>
                  <a:lnTo>
                    <a:pt x="1602" y="1081"/>
                  </a:lnTo>
                  <a:lnTo>
                    <a:pt x="1592" y="1116"/>
                  </a:lnTo>
                  <a:lnTo>
                    <a:pt x="1579" y="1150"/>
                  </a:lnTo>
                  <a:lnTo>
                    <a:pt x="1566" y="1182"/>
                  </a:lnTo>
                  <a:lnTo>
                    <a:pt x="1551" y="1214"/>
                  </a:lnTo>
                  <a:lnTo>
                    <a:pt x="1534" y="1244"/>
                  </a:lnTo>
                  <a:lnTo>
                    <a:pt x="1517" y="1273"/>
                  </a:lnTo>
                  <a:lnTo>
                    <a:pt x="1498" y="1301"/>
                  </a:lnTo>
                  <a:lnTo>
                    <a:pt x="1478" y="1328"/>
                  </a:lnTo>
                  <a:lnTo>
                    <a:pt x="1456" y="1355"/>
                  </a:lnTo>
                  <a:lnTo>
                    <a:pt x="1433" y="1379"/>
                  </a:lnTo>
                  <a:lnTo>
                    <a:pt x="1410" y="1402"/>
                  </a:lnTo>
                  <a:lnTo>
                    <a:pt x="1385" y="1424"/>
                  </a:lnTo>
                  <a:lnTo>
                    <a:pt x="1359" y="1445"/>
                  </a:lnTo>
                  <a:lnTo>
                    <a:pt x="1332" y="1465"/>
                  </a:lnTo>
                  <a:lnTo>
                    <a:pt x="1305" y="1484"/>
                  </a:lnTo>
                  <a:lnTo>
                    <a:pt x="1276" y="1501"/>
                  </a:lnTo>
                  <a:lnTo>
                    <a:pt x="1246" y="1517"/>
                  </a:lnTo>
                  <a:lnTo>
                    <a:pt x="1216" y="1532"/>
                  </a:lnTo>
                  <a:lnTo>
                    <a:pt x="1185" y="1546"/>
                  </a:lnTo>
                  <a:lnTo>
                    <a:pt x="1152" y="1558"/>
                  </a:lnTo>
                  <a:lnTo>
                    <a:pt x="1118" y="1569"/>
                  </a:lnTo>
                  <a:lnTo>
                    <a:pt x="1085" y="1579"/>
                  </a:lnTo>
                  <a:lnTo>
                    <a:pt x="1050" y="1587"/>
                  </a:lnTo>
                  <a:lnTo>
                    <a:pt x="1015" y="1595"/>
                  </a:lnTo>
                  <a:lnTo>
                    <a:pt x="979" y="1601"/>
                  </a:lnTo>
                  <a:lnTo>
                    <a:pt x="943" y="1605"/>
                  </a:lnTo>
                  <a:lnTo>
                    <a:pt x="906" y="1610"/>
                  </a:lnTo>
                  <a:lnTo>
                    <a:pt x="868" y="1612"/>
                  </a:lnTo>
                  <a:lnTo>
                    <a:pt x="830" y="1612"/>
                  </a:lnTo>
                  <a:lnTo>
                    <a:pt x="786" y="1611"/>
                  </a:lnTo>
                  <a:lnTo>
                    <a:pt x="744" y="1609"/>
                  </a:lnTo>
                  <a:lnTo>
                    <a:pt x="703" y="1603"/>
                  </a:lnTo>
                  <a:lnTo>
                    <a:pt x="662" y="1597"/>
                  </a:lnTo>
                  <a:lnTo>
                    <a:pt x="622" y="1589"/>
                  </a:lnTo>
                  <a:lnTo>
                    <a:pt x="582" y="1579"/>
                  </a:lnTo>
                  <a:lnTo>
                    <a:pt x="544" y="1567"/>
                  </a:lnTo>
                  <a:lnTo>
                    <a:pt x="506" y="1554"/>
                  </a:lnTo>
                  <a:lnTo>
                    <a:pt x="468" y="1539"/>
                  </a:lnTo>
                  <a:lnTo>
                    <a:pt x="433" y="1523"/>
                  </a:lnTo>
                  <a:lnTo>
                    <a:pt x="398" y="1505"/>
                  </a:lnTo>
                  <a:lnTo>
                    <a:pt x="364" y="1485"/>
                  </a:lnTo>
                  <a:lnTo>
                    <a:pt x="332" y="1464"/>
                  </a:lnTo>
                  <a:lnTo>
                    <a:pt x="301" y="1441"/>
                  </a:lnTo>
                  <a:lnTo>
                    <a:pt x="271" y="1417"/>
                  </a:lnTo>
                  <a:lnTo>
                    <a:pt x="242" y="1392"/>
                  </a:lnTo>
                  <a:lnTo>
                    <a:pt x="215" y="1365"/>
                  </a:lnTo>
                  <a:lnTo>
                    <a:pt x="189" y="1336"/>
                  </a:lnTo>
                  <a:lnTo>
                    <a:pt x="163" y="1306"/>
                  </a:lnTo>
                  <a:lnTo>
                    <a:pt x="140" y="1275"/>
                  </a:lnTo>
                  <a:lnTo>
                    <a:pt x="119" y="1243"/>
                  </a:lnTo>
                  <a:lnTo>
                    <a:pt x="99" y="1209"/>
                  </a:lnTo>
                  <a:lnTo>
                    <a:pt x="81" y="1174"/>
                  </a:lnTo>
                  <a:lnTo>
                    <a:pt x="64" y="1138"/>
                  </a:lnTo>
                  <a:lnTo>
                    <a:pt x="50" y="1101"/>
                  </a:lnTo>
                  <a:lnTo>
                    <a:pt x="37" y="1061"/>
                  </a:lnTo>
                  <a:lnTo>
                    <a:pt x="25" y="1022"/>
                  </a:lnTo>
                  <a:lnTo>
                    <a:pt x="16" y="981"/>
                  </a:lnTo>
                  <a:lnTo>
                    <a:pt x="9" y="939"/>
                  </a:lnTo>
                  <a:lnTo>
                    <a:pt x="4" y="897"/>
                  </a:lnTo>
                  <a:lnTo>
                    <a:pt x="1" y="853"/>
                  </a:lnTo>
                  <a:lnTo>
                    <a:pt x="0" y="807"/>
                  </a:lnTo>
                  <a:lnTo>
                    <a:pt x="1" y="762"/>
                  </a:lnTo>
                  <a:lnTo>
                    <a:pt x="4" y="718"/>
                  </a:lnTo>
                  <a:lnTo>
                    <a:pt x="9" y="676"/>
                  </a:lnTo>
                  <a:lnTo>
                    <a:pt x="16" y="634"/>
                  </a:lnTo>
                  <a:lnTo>
                    <a:pt x="25" y="593"/>
                  </a:lnTo>
                  <a:lnTo>
                    <a:pt x="37" y="553"/>
                  </a:lnTo>
                  <a:lnTo>
                    <a:pt x="50" y="514"/>
                  </a:lnTo>
                  <a:lnTo>
                    <a:pt x="64" y="477"/>
                  </a:lnTo>
                  <a:lnTo>
                    <a:pt x="81" y="441"/>
                  </a:lnTo>
                  <a:lnTo>
                    <a:pt x="99" y="406"/>
                  </a:lnTo>
                  <a:lnTo>
                    <a:pt x="119" y="372"/>
                  </a:lnTo>
                  <a:lnTo>
                    <a:pt x="140" y="339"/>
                  </a:lnTo>
                  <a:lnTo>
                    <a:pt x="163" y="308"/>
                  </a:lnTo>
                  <a:lnTo>
                    <a:pt x="189" y="277"/>
                  </a:lnTo>
                  <a:lnTo>
                    <a:pt x="215" y="249"/>
                  </a:lnTo>
                  <a:lnTo>
                    <a:pt x="242" y="222"/>
                  </a:lnTo>
                  <a:lnTo>
                    <a:pt x="271" y="196"/>
                  </a:lnTo>
                  <a:lnTo>
                    <a:pt x="301" y="172"/>
                  </a:lnTo>
                  <a:lnTo>
                    <a:pt x="332" y="149"/>
                  </a:lnTo>
                  <a:lnTo>
                    <a:pt x="364" y="128"/>
                  </a:lnTo>
                  <a:lnTo>
                    <a:pt x="398" y="108"/>
                  </a:lnTo>
                  <a:lnTo>
                    <a:pt x="433" y="90"/>
                  </a:lnTo>
                  <a:lnTo>
                    <a:pt x="468" y="74"/>
                  </a:lnTo>
                  <a:lnTo>
                    <a:pt x="506" y="59"/>
                  </a:lnTo>
                  <a:lnTo>
                    <a:pt x="544" y="45"/>
                  </a:lnTo>
                  <a:lnTo>
                    <a:pt x="582" y="33"/>
                  </a:lnTo>
                  <a:lnTo>
                    <a:pt x="622" y="23"/>
                  </a:lnTo>
                  <a:lnTo>
                    <a:pt x="662" y="15"/>
                  </a:lnTo>
                  <a:lnTo>
                    <a:pt x="703" y="8"/>
                  </a:lnTo>
                  <a:lnTo>
                    <a:pt x="744" y="4"/>
                  </a:lnTo>
                  <a:lnTo>
                    <a:pt x="786" y="1"/>
                  </a:lnTo>
                  <a:lnTo>
                    <a:pt x="830" y="0"/>
                  </a:lnTo>
                  <a:lnTo>
                    <a:pt x="868" y="1"/>
                  </a:lnTo>
                  <a:lnTo>
                    <a:pt x="905" y="2"/>
                  </a:lnTo>
                  <a:lnTo>
                    <a:pt x="941" y="5"/>
                  </a:lnTo>
                  <a:lnTo>
                    <a:pt x="977" y="9"/>
                  </a:lnTo>
                  <a:lnTo>
                    <a:pt x="1013" y="15"/>
                  </a:lnTo>
                  <a:lnTo>
                    <a:pt x="1048" y="21"/>
                  </a:lnTo>
                  <a:lnTo>
                    <a:pt x="1082" y="29"/>
                  </a:lnTo>
                  <a:lnTo>
                    <a:pt x="1116" y="38"/>
                  </a:lnTo>
                  <a:lnTo>
                    <a:pt x="1150" y="48"/>
                  </a:lnTo>
                  <a:lnTo>
                    <a:pt x="1182" y="60"/>
                  </a:lnTo>
                  <a:lnTo>
                    <a:pt x="1213" y="72"/>
                  </a:lnTo>
                  <a:lnTo>
                    <a:pt x="1244" y="86"/>
                  </a:lnTo>
                  <a:lnTo>
                    <a:pt x="1274" y="100"/>
                  </a:lnTo>
                  <a:lnTo>
                    <a:pt x="1302" y="117"/>
                  </a:lnTo>
                  <a:lnTo>
                    <a:pt x="1330" y="134"/>
                  </a:lnTo>
                  <a:lnTo>
                    <a:pt x="1357" y="152"/>
                  </a:lnTo>
                  <a:lnTo>
                    <a:pt x="1383" y="172"/>
                  </a:lnTo>
                  <a:lnTo>
                    <a:pt x="1407" y="193"/>
                  </a:lnTo>
                  <a:lnTo>
                    <a:pt x="1431" y="215"/>
                  </a:lnTo>
                  <a:lnTo>
                    <a:pt x="1453" y="239"/>
                  </a:lnTo>
                  <a:lnTo>
                    <a:pt x="1475" y="263"/>
                  </a:lnTo>
                  <a:lnTo>
                    <a:pt x="1494" y="289"/>
                  </a:lnTo>
                  <a:lnTo>
                    <a:pt x="1513" y="318"/>
                  </a:lnTo>
                  <a:lnTo>
                    <a:pt x="1530" y="346"/>
                  </a:lnTo>
                  <a:lnTo>
                    <a:pt x="1545" y="376"/>
                  </a:lnTo>
                  <a:lnTo>
                    <a:pt x="1559" y="407"/>
                  </a:lnTo>
                  <a:lnTo>
                    <a:pt x="1572" y="439"/>
                  </a:lnTo>
                  <a:lnTo>
                    <a:pt x="1583" y="473"/>
                  </a:lnTo>
                  <a:lnTo>
                    <a:pt x="1592" y="508"/>
                  </a:lnTo>
                  <a:lnTo>
                    <a:pt x="1600" y="544"/>
                  </a:lnTo>
                  <a:lnTo>
                    <a:pt x="1605" y="583"/>
                  </a:lnTo>
                  <a:lnTo>
                    <a:pt x="1610" y="622"/>
                  </a:lnTo>
                  <a:lnTo>
                    <a:pt x="1054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126456" y="0"/>
            <a:ext cx="7017543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-cover Penter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207169" y="91281"/>
            <a:ext cx="1439863" cy="360362"/>
            <a:chOff x="340" y="181"/>
            <a:chExt cx="907" cy="227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181"/>
              <a:ext cx="90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03" y="269"/>
              <a:ext cx="39" cy="139"/>
            </a:xfrm>
            <a:custGeom>
              <a:avLst/>
              <a:gdLst>
                <a:gd name="T0" fmla="*/ 0 w 707"/>
                <a:gd name="T1" fmla="*/ 709 h 2495"/>
                <a:gd name="T2" fmla="*/ 707 w 707"/>
                <a:gd name="T3" fmla="*/ 0 h 2495"/>
                <a:gd name="T4" fmla="*/ 707 w 707"/>
                <a:gd name="T5" fmla="*/ 1786 h 2495"/>
                <a:gd name="T6" fmla="*/ 0 w 707"/>
                <a:gd name="T7" fmla="*/ 2495 h 2495"/>
                <a:gd name="T8" fmla="*/ 0 w 707"/>
                <a:gd name="T9" fmla="*/ 70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2495">
                  <a:moveTo>
                    <a:pt x="0" y="709"/>
                  </a:moveTo>
                  <a:lnTo>
                    <a:pt x="707" y="0"/>
                  </a:lnTo>
                  <a:lnTo>
                    <a:pt x="707" y="1786"/>
                  </a:lnTo>
                  <a:lnTo>
                    <a:pt x="0" y="2495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40" y="308"/>
              <a:ext cx="39" cy="100"/>
            </a:xfrm>
            <a:custGeom>
              <a:avLst/>
              <a:gdLst>
                <a:gd name="T0" fmla="*/ 0 w 706"/>
                <a:gd name="T1" fmla="*/ 708 h 1797"/>
                <a:gd name="T2" fmla="*/ 706 w 706"/>
                <a:gd name="T3" fmla="*/ 0 h 1797"/>
                <a:gd name="T4" fmla="*/ 706 w 706"/>
                <a:gd name="T5" fmla="*/ 1088 h 1797"/>
                <a:gd name="T6" fmla="*/ 0 w 706"/>
                <a:gd name="T7" fmla="*/ 1797 h 1797"/>
                <a:gd name="T8" fmla="*/ 0 w 706"/>
                <a:gd name="T9" fmla="*/ 708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797">
                  <a:moveTo>
                    <a:pt x="0" y="708"/>
                  </a:moveTo>
                  <a:lnTo>
                    <a:pt x="706" y="0"/>
                  </a:lnTo>
                  <a:lnTo>
                    <a:pt x="706" y="1088"/>
                  </a:lnTo>
                  <a:lnTo>
                    <a:pt x="0" y="1797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88" y="239"/>
              <a:ext cx="49" cy="169"/>
            </a:xfrm>
            <a:custGeom>
              <a:avLst/>
              <a:gdLst>
                <a:gd name="T0" fmla="*/ 0 w 881"/>
                <a:gd name="T1" fmla="*/ 874 h 3046"/>
                <a:gd name="T2" fmla="*/ 881 w 881"/>
                <a:gd name="T3" fmla="*/ 0 h 3046"/>
                <a:gd name="T4" fmla="*/ 881 w 881"/>
                <a:gd name="T5" fmla="*/ 2172 h 3046"/>
                <a:gd name="T6" fmla="*/ 0 w 881"/>
                <a:gd name="T7" fmla="*/ 3046 h 3046"/>
                <a:gd name="T8" fmla="*/ 0 w 881"/>
                <a:gd name="T9" fmla="*/ 874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3046">
                  <a:moveTo>
                    <a:pt x="0" y="874"/>
                  </a:moveTo>
                  <a:lnTo>
                    <a:pt x="881" y="0"/>
                  </a:lnTo>
                  <a:lnTo>
                    <a:pt x="881" y="2172"/>
                  </a:lnTo>
                  <a:lnTo>
                    <a:pt x="0" y="3046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45" y="181"/>
              <a:ext cx="49" cy="227"/>
            </a:xfrm>
            <a:custGeom>
              <a:avLst/>
              <a:gdLst>
                <a:gd name="T0" fmla="*/ 0 w 880"/>
                <a:gd name="T1" fmla="*/ 881 h 4086"/>
                <a:gd name="T2" fmla="*/ 880 w 880"/>
                <a:gd name="T3" fmla="*/ 0 h 4086"/>
                <a:gd name="T4" fmla="*/ 880 w 880"/>
                <a:gd name="T5" fmla="*/ 3205 h 4086"/>
                <a:gd name="T6" fmla="*/ 0 w 880"/>
                <a:gd name="T7" fmla="*/ 4086 h 4086"/>
                <a:gd name="T8" fmla="*/ 0 w 880"/>
                <a:gd name="T9" fmla="*/ 881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4086">
                  <a:moveTo>
                    <a:pt x="0" y="881"/>
                  </a:moveTo>
                  <a:lnTo>
                    <a:pt x="880" y="0"/>
                  </a:lnTo>
                  <a:lnTo>
                    <a:pt x="880" y="3205"/>
                  </a:lnTo>
                  <a:lnTo>
                    <a:pt x="0" y="4086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589" y="239"/>
              <a:ext cx="124" cy="140"/>
            </a:xfrm>
            <a:custGeom>
              <a:avLst/>
              <a:gdLst>
                <a:gd name="T0" fmla="*/ 1119 w 2233"/>
                <a:gd name="T1" fmla="*/ 1163 h 2532"/>
                <a:gd name="T2" fmla="*/ 1231 w 2233"/>
                <a:gd name="T3" fmla="*/ 1157 h 2532"/>
                <a:gd name="T4" fmla="*/ 1284 w 2233"/>
                <a:gd name="T5" fmla="*/ 1149 h 2532"/>
                <a:gd name="T6" fmla="*/ 1333 w 2233"/>
                <a:gd name="T7" fmla="*/ 1136 h 2532"/>
                <a:gd name="T8" fmla="*/ 1378 w 2233"/>
                <a:gd name="T9" fmla="*/ 1117 h 2532"/>
                <a:gd name="T10" fmla="*/ 1418 w 2233"/>
                <a:gd name="T11" fmla="*/ 1091 h 2532"/>
                <a:gd name="T12" fmla="*/ 1451 w 2233"/>
                <a:gd name="T13" fmla="*/ 1057 h 2532"/>
                <a:gd name="T14" fmla="*/ 1475 w 2233"/>
                <a:gd name="T15" fmla="*/ 1014 h 2532"/>
                <a:gd name="T16" fmla="*/ 1490 w 2233"/>
                <a:gd name="T17" fmla="*/ 960 h 2532"/>
                <a:gd name="T18" fmla="*/ 1495 w 2233"/>
                <a:gd name="T19" fmla="*/ 893 h 2532"/>
                <a:gd name="T20" fmla="*/ 1491 w 2233"/>
                <a:gd name="T21" fmla="*/ 834 h 2532"/>
                <a:gd name="T22" fmla="*/ 1478 w 2233"/>
                <a:gd name="T23" fmla="*/ 785 h 2532"/>
                <a:gd name="T24" fmla="*/ 1458 w 2233"/>
                <a:gd name="T25" fmla="*/ 746 h 2532"/>
                <a:gd name="T26" fmla="*/ 1429 w 2233"/>
                <a:gd name="T27" fmla="*/ 714 h 2532"/>
                <a:gd name="T28" fmla="*/ 1395 w 2233"/>
                <a:gd name="T29" fmla="*/ 691 h 2532"/>
                <a:gd name="T30" fmla="*/ 1357 w 2233"/>
                <a:gd name="T31" fmla="*/ 674 h 2532"/>
                <a:gd name="T32" fmla="*/ 1313 w 2233"/>
                <a:gd name="T33" fmla="*/ 662 h 2532"/>
                <a:gd name="T34" fmla="*/ 1266 w 2233"/>
                <a:gd name="T35" fmla="*/ 654 h 2532"/>
                <a:gd name="T36" fmla="*/ 1163 w 2233"/>
                <a:gd name="T37" fmla="*/ 649 h 2532"/>
                <a:gd name="T38" fmla="*/ 779 w 2233"/>
                <a:gd name="T39" fmla="*/ 1163 h 2532"/>
                <a:gd name="T40" fmla="*/ 1368 w 2233"/>
                <a:gd name="T41" fmla="*/ 1 h 2532"/>
                <a:gd name="T42" fmla="*/ 1541 w 2233"/>
                <a:gd name="T43" fmla="*/ 22 h 2532"/>
                <a:gd name="T44" fmla="*/ 1693 w 2233"/>
                <a:gd name="T45" fmla="*/ 65 h 2532"/>
                <a:gd name="T46" fmla="*/ 1825 w 2233"/>
                <a:gd name="T47" fmla="*/ 127 h 2532"/>
                <a:gd name="T48" fmla="*/ 1935 w 2233"/>
                <a:gd name="T49" fmla="*/ 206 h 2532"/>
                <a:gd name="T50" fmla="*/ 2027 w 2233"/>
                <a:gd name="T51" fmla="*/ 297 h 2532"/>
                <a:gd name="T52" fmla="*/ 2101 w 2233"/>
                <a:gd name="T53" fmla="*/ 397 h 2532"/>
                <a:gd name="T54" fmla="*/ 2157 w 2233"/>
                <a:gd name="T55" fmla="*/ 504 h 2532"/>
                <a:gd name="T56" fmla="*/ 2196 w 2233"/>
                <a:gd name="T57" fmla="*/ 614 h 2532"/>
                <a:gd name="T58" fmla="*/ 2222 w 2233"/>
                <a:gd name="T59" fmla="*/ 724 h 2532"/>
                <a:gd name="T60" fmla="*/ 2232 w 2233"/>
                <a:gd name="T61" fmla="*/ 831 h 2532"/>
                <a:gd name="T62" fmla="*/ 2228 w 2233"/>
                <a:gd name="T63" fmla="*/ 977 h 2532"/>
                <a:gd name="T64" fmla="*/ 2204 w 2233"/>
                <a:gd name="T65" fmla="*/ 1129 h 2532"/>
                <a:gd name="T66" fmla="*/ 2160 w 2233"/>
                <a:gd name="T67" fmla="*/ 1265 h 2532"/>
                <a:gd name="T68" fmla="*/ 2097 w 2233"/>
                <a:gd name="T69" fmla="*/ 1384 h 2532"/>
                <a:gd name="T70" fmla="*/ 2017 w 2233"/>
                <a:gd name="T71" fmla="*/ 1487 h 2532"/>
                <a:gd name="T72" fmla="*/ 1921 w 2233"/>
                <a:gd name="T73" fmla="*/ 1573 h 2532"/>
                <a:gd name="T74" fmla="*/ 1810 w 2233"/>
                <a:gd name="T75" fmla="*/ 1643 h 2532"/>
                <a:gd name="T76" fmla="*/ 1685 w 2233"/>
                <a:gd name="T77" fmla="*/ 1697 h 2532"/>
                <a:gd name="T78" fmla="*/ 1548 w 2233"/>
                <a:gd name="T79" fmla="*/ 1736 h 2532"/>
                <a:gd name="T80" fmla="*/ 1400 w 2233"/>
                <a:gd name="T81" fmla="*/ 1759 h 2532"/>
                <a:gd name="T82" fmla="*/ 1240 w 2233"/>
                <a:gd name="T83" fmla="*/ 1766 h 2532"/>
                <a:gd name="T84" fmla="*/ 0 w 2233"/>
                <a:gd name="T85" fmla="*/ 2532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3" h="2532">
                  <a:moveTo>
                    <a:pt x="779" y="1163"/>
                  </a:moveTo>
                  <a:lnTo>
                    <a:pt x="1081" y="1163"/>
                  </a:lnTo>
                  <a:lnTo>
                    <a:pt x="1119" y="1163"/>
                  </a:lnTo>
                  <a:lnTo>
                    <a:pt x="1157" y="1162"/>
                  </a:lnTo>
                  <a:lnTo>
                    <a:pt x="1194" y="1160"/>
                  </a:lnTo>
                  <a:lnTo>
                    <a:pt x="1231" y="1157"/>
                  </a:lnTo>
                  <a:lnTo>
                    <a:pt x="1248" y="1155"/>
                  </a:lnTo>
                  <a:lnTo>
                    <a:pt x="1267" y="1153"/>
                  </a:lnTo>
                  <a:lnTo>
                    <a:pt x="1284" y="1149"/>
                  </a:lnTo>
                  <a:lnTo>
                    <a:pt x="1301" y="1145"/>
                  </a:lnTo>
                  <a:lnTo>
                    <a:pt x="1318" y="1141"/>
                  </a:lnTo>
                  <a:lnTo>
                    <a:pt x="1333" y="1136"/>
                  </a:lnTo>
                  <a:lnTo>
                    <a:pt x="1350" y="1130"/>
                  </a:lnTo>
                  <a:lnTo>
                    <a:pt x="1364" y="1124"/>
                  </a:lnTo>
                  <a:lnTo>
                    <a:pt x="1378" y="1117"/>
                  </a:lnTo>
                  <a:lnTo>
                    <a:pt x="1392" y="1110"/>
                  </a:lnTo>
                  <a:lnTo>
                    <a:pt x="1406" y="1101"/>
                  </a:lnTo>
                  <a:lnTo>
                    <a:pt x="1418" y="1091"/>
                  </a:lnTo>
                  <a:lnTo>
                    <a:pt x="1429" y="1081"/>
                  </a:lnTo>
                  <a:lnTo>
                    <a:pt x="1440" y="1069"/>
                  </a:lnTo>
                  <a:lnTo>
                    <a:pt x="1451" y="1057"/>
                  </a:lnTo>
                  <a:lnTo>
                    <a:pt x="1460" y="1043"/>
                  </a:lnTo>
                  <a:lnTo>
                    <a:pt x="1468" y="1029"/>
                  </a:lnTo>
                  <a:lnTo>
                    <a:pt x="1475" y="1014"/>
                  </a:lnTo>
                  <a:lnTo>
                    <a:pt x="1481" y="996"/>
                  </a:lnTo>
                  <a:lnTo>
                    <a:pt x="1486" y="979"/>
                  </a:lnTo>
                  <a:lnTo>
                    <a:pt x="1490" y="960"/>
                  </a:lnTo>
                  <a:lnTo>
                    <a:pt x="1493" y="939"/>
                  </a:lnTo>
                  <a:lnTo>
                    <a:pt x="1495" y="917"/>
                  </a:lnTo>
                  <a:lnTo>
                    <a:pt x="1495" y="893"/>
                  </a:lnTo>
                  <a:lnTo>
                    <a:pt x="1495" y="873"/>
                  </a:lnTo>
                  <a:lnTo>
                    <a:pt x="1493" y="852"/>
                  </a:lnTo>
                  <a:lnTo>
                    <a:pt x="1491" y="834"/>
                  </a:lnTo>
                  <a:lnTo>
                    <a:pt x="1487" y="817"/>
                  </a:lnTo>
                  <a:lnTo>
                    <a:pt x="1483" y="800"/>
                  </a:lnTo>
                  <a:lnTo>
                    <a:pt x="1478" y="785"/>
                  </a:lnTo>
                  <a:lnTo>
                    <a:pt x="1472" y="772"/>
                  </a:lnTo>
                  <a:lnTo>
                    <a:pt x="1465" y="758"/>
                  </a:lnTo>
                  <a:lnTo>
                    <a:pt x="1458" y="746"/>
                  </a:lnTo>
                  <a:lnTo>
                    <a:pt x="1448" y="735"/>
                  </a:lnTo>
                  <a:lnTo>
                    <a:pt x="1439" y="725"/>
                  </a:lnTo>
                  <a:lnTo>
                    <a:pt x="1429" y="714"/>
                  </a:lnTo>
                  <a:lnTo>
                    <a:pt x="1419" y="706"/>
                  </a:lnTo>
                  <a:lnTo>
                    <a:pt x="1408" y="698"/>
                  </a:lnTo>
                  <a:lnTo>
                    <a:pt x="1395" y="691"/>
                  </a:lnTo>
                  <a:lnTo>
                    <a:pt x="1383" y="685"/>
                  </a:lnTo>
                  <a:lnTo>
                    <a:pt x="1370" y="679"/>
                  </a:lnTo>
                  <a:lnTo>
                    <a:pt x="1357" y="674"/>
                  </a:lnTo>
                  <a:lnTo>
                    <a:pt x="1342" y="670"/>
                  </a:lnTo>
                  <a:lnTo>
                    <a:pt x="1328" y="665"/>
                  </a:lnTo>
                  <a:lnTo>
                    <a:pt x="1313" y="662"/>
                  </a:lnTo>
                  <a:lnTo>
                    <a:pt x="1297" y="659"/>
                  </a:lnTo>
                  <a:lnTo>
                    <a:pt x="1281" y="656"/>
                  </a:lnTo>
                  <a:lnTo>
                    <a:pt x="1266" y="654"/>
                  </a:lnTo>
                  <a:lnTo>
                    <a:pt x="1232" y="651"/>
                  </a:lnTo>
                  <a:lnTo>
                    <a:pt x="1197" y="650"/>
                  </a:lnTo>
                  <a:lnTo>
                    <a:pt x="1163" y="649"/>
                  </a:lnTo>
                  <a:lnTo>
                    <a:pt x="1127" y="649"/>
                  </a:lnTo>
                  <a:lnTo>
                    <a:pt x="779" y="649"/>
                  </a:lnTo>
                  <a:lnTo>
                    <a:pt x="779" y="1163"/>
                  </a:lnTo>
                  <a:close/>
                  <a:moveTo>
                    <a:pt x="0" y="0"/>
                  </a:moveTo>
                  <a:lnTo>
                    <a:pt x="1305" y="0"/>
                  </a:lnTo>
                  <a:lnTo>
                    <a:pt x="1368" y="1"/>
                  </a:lnTo>
                  <a:lnTo>
                    <a:pt x="1428" y="5"/>
                  </a:lnTo>
                  <a:lnTo>
                    <a:pt x="1486" y="12"/>
                  </a:lnTo>
                  <a:lnTo>
                    <a:pt x="1541" y="22"/>
                  </a:lnTo>
                  <a:lnTo>
                    <a:pt x="1594" y="34"/>
                  </a:lnTo>
                  <a:lnTo>
                    <a:pt x="1645" y="49"/>
                  </a:lnTo>
                  <a:lnTo>
                    <a:pt x="1693" y="65"/>
                  </a:lnTo>
                  <a:lnTo>
                    <a:pt x="1739" y="83"/>
                  </a:lnTo>
                  <a:lnTo>
                    <a:pt x="1783" y="105"/>
                  </a:lnTo>
                  <a:lnTo>
                    <a:pt x="1825" y="127"/>
                  </a:lnTo>
                  <a:lnTo>
                    <a:pt x="1864" y="152"/>
                  </a:lnTo>
                  <a:lnTo>
                    <a:pt x="1901" y="178"/>
                  </a:lnTo>
                  <a:lnTo>
                    <a:pt x="1935" y="206"/>
                  </a:lnTo>
                  <a:lnTo>
                    <a:pt x="1968" y="235"/>
                  </a:lnTo>
                  <a:lnTo>
                    <a:pt x="1998" y="265"/>
                  </a:lnTo>
                  <a:lnTo>
                    <a:pt x="2027" y="297"/>
                  </a:lnTo>
                  <a:lnTo>
                    <a:pt x="2054" y="329"/>
                  </a:lnTo>
                  <a:lnTo>
                    <a:pt x="2078" y="363"/>
                  </a:lnTo>
                  <a:lnTo>
                    <a:pt x="2101" y="397"/>
                  </a:lnTo>
                  <a:lnTo>
                    <a:pt x="2121" y="433"/>
                  </a:lnTo>
                  <a:lnTo>
                    <a:pt x="2139" y="468"/>
                  </a:lnTo>
                  <a:lnTo>
                    <a:pt x="2157" y="504"/>
                  </a:lnTo>
                  <a:lnTo>
                    <a:pt x="2172" y="541"/>
                  </a:lnTo>
                  <a:lnTo>
                    <a:pt x="2185" y="578"/>
                  </a:lnTo>
                  <a:lnTo>
                    <a:pt x="2196" y="614"/>
                  </a:lnTo>
                  <a:lnTo>
                    <a:pt x="2207" y="651"/>
                  </a:lnTo>
                  <a:lnTo>
                    <a:pt x="2215" y="688"/>
                  </a:lnTo>
                  <a:lnTo>
                    <a:pt x="2222" y="724"/>
                  </a:lnTo>
                  <a:lnTo>
                    <a:pt x="2227" y="760"/>
                  </a:lnTo>
                  <a:lnTo>
                    <a:pt x="2230" y="796"/>
                  </a:lnTo>
                  <a:lnTo>
                    <a:pt x="2232" y="831"/>
                  </a:lnTo>
                  <a:lnTo>
                    <a:pt x="2233" y="866"/>
                  </a:lnTo>
                  <a:lnTo>
                    <a:pt x="2232" y="922"/>
                  </a:lnTo>
                  <a:lnTo>
                    <a:pt x="2228" y="977"/>
                  </a:lnTo>
                  <a:lnTo>
                    <a:pt x="2223" y="1029"/>
                  </a:lnTo>
                  <a:lnTo>
                    <a:pt x="2215" y="1080"/>
                  </a:lnTo>
                  <a:lnTo>
                    <a:pt x="2204" y="1129"/>
                  </a:lnTo>
                  <a:lnTo>
                    <a:pt x="2191" y="1176"/>
                  </a:lnTo>
                  <a:lnTo>
                    <a:pt x="2177" y="1222"/>
                  </a:lnTo>
                  <a:lnTo>
                    <a:pt x="2160" y="1265"/>
                  </a:lnTo>
                  <a:lnTo>
                    <a:pt x="2141" y="1307"/>
                  </a:lnTo>
                  <a:lnTo>
                    <a:pt x="2120" y="1347"/>
                  </a:lnTo>
                  <a:lnTo>
                    <a:pt x="2097" y="1384"/>
                  </a:lnTo>
                  <a:lnTo>
                    <a:pt x="2072" y="1420"/>
                  </a:lnTo>
                  <a:lnTo>
                    <a:pt x="2045" y="1454"/>
                  </a:lnTo>
                  <a:lnTo>
                    <a:pt x="2017" y="1487"/>
                  </a:lnTo>
                  <a:lnTo>
                    <a:pt x="1987" y="1517"/>
                  </a:lnTo>
                  <a:lnTo>
                    <a:pt x="1955" y="1546"/>
                  </a:lnTo>
                  <a:lnTo>
                    <a:pt x="1921" y="1573"/>
                  </a:lnTo>
                  <a:lnTo>
                    <a:pt x="1886" y="1598"/>
                  </a:lnTo>
                  <a:lnTo>
                    <a:pt x="1848" y="1621"/>
                  </a:lnTo>
                  <a:lnTo>
                    <a:pt x="1810" y="1643"/>
                  </a:lnTo>
                  <a:lnTo>
                    <a:pt x="1770" y="1663"/>
                  </a:lnTo>
                  <a:lnTo>
                    <a:pt x="1728" y="1681"/>
                  </a:lnTo>
                  <a:lnTo>
                    <a:pt x="1685" y="1697"/>
                  </a:lnTo>
                  <a:lnTo>
                    <a:pt x="1641" y="1712"/>
                  </a:lnTo>
                  <a:lnTo>
                    <a:pt x="1595" y="1725"/>
                  </a:lnTo>
                  <a:lnTo>
                    <a:pt x="1548" y="1736"/>
                  </a:lnTo>
                  <a:lnTo>
                    <a:pt x="1499" y="1745"/>
                  </a:lnTo>
                  <a:lnTo>
                    <a:pt x="1451" y="1753"/>
                  </a:lnTo>
                  <a:lnTo>
                    <a:pt x="1400" y="1759"/>
                  </a:lnTo>
                  <a:lnTo>
                    <a:pt x="1347" y="1763"/>
                  </a:lnTo>
                  <a:lnTo>
                    <a:pt x="1294" y="1765"/>
                  </a:lnTo>
                  <a:lnTo>
                    <a:pt x="1240" y="1766"/>
                  </a:lnTo>
                  <a:lnTo>
                    <a:pt x="779" y="1766"/>
                  </a:lnTo>
                  <a:lnTo>
                    <a:pt x="779" y="2532"/>
                  </a:lnTo>
                  <a:lnTo>
                    <a:pt x="0" y="2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719" y="275"/>
              <a:ext cx="112" cy="107"/>
            </a:xfrm>
            <a:custGeom>
              <a:avLst/>
              <a:gdLst>
                <a:gd name="T0" fmla="*/ 1340 w 2017"/>
                <a:gd name="T1" fmla="*/ 713 h 1934"/>
                <a:gd name="T2" fmla="*/ 1326 w 2017"/>
                <a:gd name="T3" fmla="*/ 654 h 1934"/>
                <a:gd name="T4" fmla="*/ 1301 w 2017"/>
                <a:gd name="T5" fmla="*/ 600 h 1934"/>
                <a:gd name="T6" fmla="*/ 1267 w 2017"/>
                <a:gd name="T7" fmla="*/ 552 h 1934"/>
                <a:gd name="T8" fmla="*/ 1223 w 2017"/>
                <a:gd name="T9" fmla="*/ 512 h 1934"/>
                <a:gd name="T10" fmla="*/ 1173 w 2017"/>
                <a:gd name="T11" fmla="*/ 481 h 1934"/>
                <a:gd name="T12" fmla="*/ 1115 w 2017"/>
                <a:gd name="T13" fmla="*/ 461 h 1934"/>
                <a:gd name="T14" fmla="*/ 1052 w 2017"/>
                <a:gd name="T15" fmla="*/ 451 h 1934"/>
                <a:gd name="T16" fmla="*/ 979 w 2017"/>
                <a:gd name="T17" fmla="*/ 453 h 1934"/>
                <a:gd name="T18" fmla="*/ 910 w 2017"/>
                <a:gd name="T19" fmla="*/ 467 h 1934"/>
                <a:gd name="T20" fmla="*/ 851 w 2017"/>
                <a:gd name="T21" fmla="*/ 489 h 1934"/>
                <a:gd name="T22" fmla="*/ 799 w 2017"/>
                <a:gd name="T23" fmla="*/ 521 h 1934"/>
                <a:gd name="T24" fmla="*/ 756 w 2017"/>
                <a:gd name="T25" fmla="*/ 563 h 1934"/>
                <a:gd name="T26" fmla="*/ 721 w 2017"/>
                <a:gd name="T27" fmla="*/ 614 h 1934"/>
                <a:gd name="T28" fmla="*/ 695 w 2017"/>
                <a:gd name="T29" fmla="*/ 673 h 1934"/>
                <a:gd name="T30" fmla="*/ 677 w 2017"/>
                <a:gd name="T31" fmla="*/ 741 h 1934"/>
                <a:gd name="T32" fmla="*/ 671 w 2017"/>
                <a:gd name="T33" fmla="*/ 1145 h 1934"/>
                <a:gd name="T34" fmla="*/ 686 w 2017"/>
                <a:gd name="T35" fmla="*/ 1218 h 1934"/>
                <a:gd name="T36" fmla="*/ 709 w 2017"/>
                <a:gd name="T37" fmla="*/ 1285 h 1934"/>
                <a:gd name="T38" fmla="*/ 742 w 2017"/>
                <a:gd name="T39" fmla="*/ 1344 h 1934"/>
                <a:gd name="T40" fmla="*/ 785 w 2017"/>
                <a:gd name="T41" fmla="*/ 1394 h 1934"/>
                <a:gd name="T42" fmla="*/ 837 w 2017"/>
                <a:gd name="T43" fmla="*/ 1434 h 1934"/>
                <a:gd name="T44" fmla="*/ 898 w 2017"/>
                <a:gd name="T45" fmla="*/ 1462 h 1934"/>
                <a:gd name="T46" fmla="*/ 968 w 2017"/>
                <a:gd name="T47" fmla="*/ 1480 h 1934"/>
                <a:gd name="T48" fmla="*/ 1049 w 2017"/>
                <a:gd name="T49" fmla="*/ 1483 h 1934"/>
                <a:gd name="T50" fmla="*/ 1135 w 2017"/>
                <a:gd name="T51" fmla="*/ 1471 h 1934"/>
                <a:gd name="T52" fmla="*/ 1215 w 2017"/>
                <a:gd name="T53" fmla="*/ 1442 h 1934"/>
                <a:gd name="T54" fmla="*/ 1284 w 2017"/>
                <a:gd name="T55" fmla="*/ 1397 h 1934"/>
                <a:gd name="T56" fmla="*/ 1978 w 2017"/>
                <a:gd name="T57" fmla="*/ 1352 h 1934"/>
                <a:gd name="T58" fmla="*/ 1914 w 2017"/>
                <a:gd name="T59" fmla="*/ 1491 h 1934"/>
                <a:gd name="T60" fmla="*/ 1830 w 2017"/>
                <a:gd name="T61" fmla="*/ 1611 h 1934"/>
                <a:gd name="T62" fmla="*/ 1727 w 2017"/>
                <a:gd name="T63" fmla="*/ 1711 h 1934"/>
                <a:gd name="T64" fmla="*/ 1608 w 2017"/>
                <a:gd name="T65" fmla="*/ 1792 h 1934"/>
                <a:gd name="T66" fmla="*/ 1478 w 2017"/>
                <a:gd name="T67" fmla="*/ 1855 h 1934"/>
                <a:gd name="T68" fmla="*/ 1336 w 2017"/>
                <a:gd name="T69" fmla="*/ 1899 h 1934"/>
                <a:gd name="T70" fmla="*/ 1187 w 2017"/>
                <a:gd name="T71" fmla="*/ 1925 h 1934"/>
                <a:gd name="T72" fmla="*/ 1032 w 2017"/>
                <a:gd name="T73" fmla="*/ 1934 h 1934"/>
                <a:gd name="T74" fmla="*/ 818 w 2017"/>
                <a:gd name="T75" fmla="*/ 1918 h 1934"/>
                <a:gd name="T76" fmla="*/ 621 w 2017"/>
                <a:gd name="T77" fmla="*/ 1870 h 1934"/>
                <a:gd name="T78" fmla="*/ 446 w 2017"/>
                <a:gd name="T79" fmla="*/ 1791 h 1934"/>
                <a:gd name="T80" fmla="*/ 295 w 2017"/>
                <a:gd name="T81" fmla="*/ 1683 h 1934"/>
                <a:gd name="T82" fmla="*/ 170 w 2017"/>
                <a:gd name="T83" fmla="*/ 1546 h 1934"/>
                <a:gd name="T84" fmla="*/ 78 w 2017"/>
                <a:gd name="T85" fmla="*/ 1382 h 1934"/>
                <a:gd name="T86" fmla="*/ 19 w 2017"/>
                <a:gd name="T87" fmla="*/ 1190 h 1934"/>
                <a:gd name="T88" fmla="*/ 0 w 2017"/>
                <a:gd name="T89" fmla="*/ 972 h 1934"/>
                <a:gd name="T90" fmla="*/ 17 w 2017"/>
                <a:gd name="T91" fmla="*/ 777 h 1934"/>
                <a:gd name="T92" fmla="*/ 69 w 2017"/>
                <a:gd name="T93" fmla="*/ 594 h 1934"/>
                <a:gd name="T94" fmla="*/ 154 w 2017"/>
                <a:gd name="T95" fmla="*/ 429 h 1934"/>
                <a:gd name="T96" fmla="*/ 267 w 2017"/>
                <a:gd name="T97" fmla="*/ 285 h 1934"/>
                <a:gd name="T98" fmla="*/ 408 w 2017"/>
                <a:gd name="T99" fmla="*/ 167 h 1934"/>
                <a:gd name="T100" fmla="*/ 573 w 2017"/>
                <a:gd name="T101" fmla="*/ 77 h 1934"/>
                <a:gd name="T102" fmla="*/ 762 w 2017"/>
                <a:gd name="T103" fmla="*/ 20 h 1934"/>
                <a:gd name="T104" fmla="*/ 971 w 2017"/>
                <a:gd name="T105" fmla="*/ 0 h 1934"/>
                <a:gd name="T106" fmla="*/ 1226 w 2017"/>
                <a:gd name="T107" fmla="*/ 19 h 1934"/>
                <a:gd name="T108" fmla="*/ 1443 w 2017"/>
                <a:gd name="T109" fmla="*/ 76 h 1934"/>
                <a:gd name="T110" fmla="*/ 1623 w 2017"/>
                <a:gd name="T111" fmla="*/ 168 h 1934"/>
                <a:gd name="T112" fmla="*/ 1768 w 2017"/>
                <a:gd name="T113" fmla="*/ 294 h 1934"/>
                <a:gd name="T114" fmla="*/ 1879 w 2017"/>
                <a:gd name="T115" fmla="*/ 455 h 1934"/>
                <a:gd name="T116" fmla="*/ 1956 w 2017"/>
                <a:gd name="T117" fmla="*/ 647 h 1934"/>
                <a:gd name="T118" fmla="*/ 2002 w 2017"/>
                <a:gd name="T119" fmla="*/ 871 h 1934"/>
                <a:gd name="T120" fmla="*/ 2017 w 2017"/>
                <a:gd name="T121" fmla="*/ 1125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7" h="1934">
                  <a:moveTo>
                    <a:pt x="1344" y="760"/>
                  </a:moveTo>
                  <a:lnTo>
                    <a:pt x="1343" y="744"/>
                  </a:lnTo>
                  <a:lnTo>
                    <a:pt x="1342" y="728"/>
                  </a:lnTo>
                  <a:lnTo>
                    <a:pt x="1340" y="713"/>
                  </a:lnTo>
                  <a:lnTo>
                    <a:pt x="1338" y="698"/>
                  </a:lnTo>
                  <a:lnTo>
                    <a:pt x="1335" y="682"/>
                  </a:lnTo>
                  <a:lnTo>
                    <a:pt x="1331" y="668"/>
                  </a:lnTo>
                  <a:lnTo>
                    <a:pt x="1326" y="654"/>
                  </a:lnTo>
                  <a:lnTo>
                    <a:pt x="1320" y="639"/>
                  </a:lnTo>
                  <a:lnTo>
                    <a:pt x="1314" y="626"/>
                  </a:lnTo>
                  <a:lnTo>
                    <a:pt x="1308" y="613"/>
                  </a:lnTo>
                  <a:lnTo>
                    <a:pt x="1301" y="600"/>
                  </a:lnTo>
                  <a:lnTo>
                    <a:pt x="1294" y="587"/>
                  </a:lnTo>
                  <a:lnTo>
                    <a:pt x="1285" y="575"/>
                  </a:lnTo>
                  <a:lnTo>
                    <a:pt x="1277" y="563"/>
                  </a:lnTo>
                  <a:lnTo>
                    <a:pt x="1267" y="552"/>
                  </a:lnTo>
                  <a:lnTo>
                    <a:pt x="1257" y="541"/>
                  </a:lnTo>
                  <a:lnTo>
                    <a:pt x="1247" y="531"/>
                  </a:lnTo>
                  <a:lnTo>
                    <a:pt x="1236" y="521"/>
                  </a:lnTo>
                  <a:lnTo>
                    <a:pt x="1223" y="512"/>
                  </a:lnTo>
                  <a:lnTo>
                    <a:pt x="1212" y="504"/>
                  </a:lnTo>
                  <a:lnTo>
                    <a:pt x="1200" y="495"/>
                  </a:lnTo>
                  <a:lnTo>
                    <a:pt x="1187" y="488"/>
                  </a:lnTo>
                  <a:lnTo>
                    <a:pt x="1173" y="481"/>
                  </a:lnTo>
                  <a:lnTo>
                    <a:pt x="1159" y="475"/>
                  </a:lnTo>
                  <a:lnTo>
                    <a:pt x="1145" y="470"/>
                  </a:lnTo>
                  <a:lnTo>
                    <a:pt x="1131" y="465"/>
                  </a:lnTo>
                  <a:lnTo>
                    <a:pt x="1115" y="461"/>
                  </a:lnTo>
                  <a:lnTo>
                    <a:pt x="1100" y="458"/>
                  </a:lnTo>
                  <a:lnTo>
                    <a:pt x="1085" y="455"/>
                  </a:lnTo>
                  <a:lnTo>
                    <a:pt x="1068" y="452"/>
                  </a:lnTo>
                  <a:lnTo>
                    <a:pt x="1052" y="451"/>
                  </a:lnTo>
                  <a:lnTo>
                    <a:pt x="1035" y="450"/>
                  </a:lnTo>
                  <a:lnTo>
                    <a:pt x="1015" y="451"/>
                  </a:lnTo>
                  <a:lnTo>
                    <a:pt x="997" y="452"/>
                  </a:lnTo>
                  <a:lnTo>
                    <a:pt x="979" y="453"/>
                  </a:lnTo>
                  <a:lnTo>
                    <a:pt x="960" y="456"/>
                  </a:lnTo>
                  <a:lnTo>
                    <a:pt x="943" y="459"/>
                  </a:lnTo>
                  <a:lnTo>
                    <a:pt x="927" y="463"/>
                  </a:lnTo>
                  <a:lnTo>
                    <a:pt x="910" y="467"/>
                  </a:lnTo>
                  <a:lnTo>
                    <a:pt x="895" y="471"/>
                  </a:lnTo>
                  <a:lnTo>
                    <a:pt x="880" y="476"/>
                  </a:lnTo>
                  <a:lnTo>
                    <a:pt x="864" y="482"/>
                  </a:lnTo>
                  <a:lnTo>
                    <a:pt x="851" y="489"/>
                  </a:lnTo>
                  <a:lnTo>
                    <a:pt x="837" y="496"/>
                  </a:lnTo>
                  <a:lnTo>
                    <a:pt x="823" y="504"/>
                  </a:lnTo>
                  <a:lnTo>
                    <a:pt x="811" y="512"/>
                  </a:lnTo>
                  <a:lnTo>
                    <a:pt x="799" y="521"/>
                  </a:lnTo>
                  <a:lnTo>
                    <a:pt x="788" y="531"/>
                  </a:lnTo>
                  <a:lnTo>
                    <a:pt x="777" y="540"/>
                  </a:lnTo>
                  <a:lnTo>
                    <a:pt x="766" y="552"/>
                  </a:lnTo>
                  <a:lnTo>
                    <a:pt x="756" y="563"/>
                  </a:lnTo>
                  <a:lnTo>
                    <a:pt x="747" y="575"/>
                  </a:lnTo>
                  <a:lnTo>
                    <a:pt x="738" y="587"/>
                  </a:lnTo>
                  <a:lnTo>
                    <a:pt x="730" y="600"/>
                  </a:lnTo>
                  <a:lnTo>
                    <a:pt x="721" y="614"/>
                  </a:lnTo>
                  <a:lnTo>
                    <a:pt x="714" y="627"/>
                  </a:lnTo>
                  <a:lnTo>
                    <a:pt x="707" y="642"/>
                  </a:lnTo>
                  <a:lnTo>
                    <a:pt x="701" y="658"/>
                  </a:lnTo>
                  <a:lnTo>
                    <a:pt x="695" y="673"/>
                  </a:lnTo>
                  <a:lnTo>
                    <a:pt x="690" y="689"/>
                  </a:lnTo>
                  <a:lnTo>
                    <a:pt x="685" y="706"/>
                  </a:lnTo>
                  <a:lnTo>
                    <a:pt x="681" y="723"/>
                  </a:lnTo>
                  <a:lnTo>
                    <a:pt x="677" y="741"/>
                  </a:lnTo>
                  <a:lnTo>
                    <a:pt x="673" y="760"/>
                  </a:lnTo>
                  <a:lnTo>
                    <a:pt x="1344" y="760"/>
                  </a:lnTo>
                  <a:close/>
                  <a:moveTo>
                    <a:pt x="669" y="1125"/>
                  </a:moveTo>
                  <a:lnTo>
                    <a:pt x="671" y="1145"/>
                  </a:lnTo>
                  <a:lnTo>
                    <a:pt x="675" y="1163"/>
                  </a:lnTo>
                  <a:lnTo>
                    <a:pt x="678" y="1183"/>
                  </a:lnTo>
                  <a:lnTo>
                    <a:pt x="682" y="1200"/>
                  </a:lnTo>
                  <a:lnTo>
                    <a:pt x="686" y="1218"/>
                  </a:lnTo>
                  <a:lnTo>
                    <a:pt x="691" y="1236"/>
                  </a:lnTo>
                  <a:lnTo>
                    <a:pt x="696" y="1253"/>
                  </a:lnTo>
                  <a:lnTo>
                    <a:pt x="702" y="1269"/>
                  </a:lnTo>
                  <a:lnTo>
                    <a:pt x="709" y="1285"/>
                  </a:lnTo>
                  <a:lnTo>
                    <a:pt x="716" y="1301"/>
                  </a:lnTo>
                  <a:lnTo>
                    <a:pt x="725" y="1315"/>
                  </a:lnTo>
                  <a:lnTo>
                    <a:pt x="733" y="1331"/>
                  </a:lnTo>
                  <a:lnTo>
                    <a:pt x="742" y="1344"/>
                  </a:lnTo>
                  <a:lnTo>
                    <a:pt x="752" y="1357"/>
                  </a:lnTo>
                  <a:lnTo>
                    <a:pt x="762" y="1371"/>
                  </a:lnTo>
                  <a:lnTo>
                    <a:pt x="773" y="1383"/>
                  </a:lnTo>
                  <a:lnTo>
                    <a:pt x="785" y="1394"/>
                  </a:lnTo>
                  <a:lnTo>
                    <a:pt x="797" y="1405"/>
                  </a:lnTo>
                  <a:lnTo>
                    <a:pt x="809" y="1415"/>
                  </a:lnTo>
                  <a:lnTo>
                    <a:pt x="822" y="1425"/>
                  </a:lnTo>
                  <a:lnTo>
                    <a:pt x="837" y="1434"/>
                  </a:lnTo>
                  <a:lnTo>
                    <a:pt x="851" y="1442"/>
                  </a:lnTo>
                  <a:lnTo>
                    <a:pt x="866" y="1450"/>
                  </a:lnTo>
                  <a:lnTo>
                    <a:pt x="882" y="1456"/>
                  </a:lnTo>
                  <a:lnTo>
                    <a:pt x="898" y="1462"/>
                  </a:lnTo>
                  <a:lnTo>
                    <a:pt x="914" y="1469"/>
                  </a:lnTo>
                  <a:lnTo>
                    <a:pt x="932" y="1473"/>
                  </a:lnTo>
                  <a:lnTo>
                    <a:pt x="950" y="1477"/>
                  </a:lnTo>
                  <a:lnTo>
                    <a:pt x="968" y="1480"/>
                  </a:lnTo>
                  <a:lnTo>
                    <a:pt x="988" y="1482"/>
                  </a:lnTo>
                  <a:lnTo>
                    <a:pt x="1007" y="1483"/>
                  </a:lnTo>
                  <a:lnTo>
                    <a:pt x="1028" y="1483"/>
                  </a:lnTo>
                  <a:lnTo>
                    <a:pt x="1049" y="1483"/>
                  </a:lnTo>
                  <a:lnTo>
                    <a:pt x="1070" y="1481"/>
                  </a:lnTo>
                  <a:lnTo>
                    <a:pt x="1092" y="1479"/>
                  </a:lnTo>
                  <a:lnTo>
                    <a:pt x="1113" y="1476"/>
                  </a:lnTo>
                  <a:lnTo>
                    <a:pt x="1135" y="1471"/>
                  </a:lnTo>
                  <a:lnTo>
                    <a:pt x="1156" y="1466"/>
                  </a:lnTo>
                  <a:lnTo>
                    <a:pt x="1177" y="1458"/>
                  </a:lnTo>
                  <a:lnTo>
                    <a:pt x="1196" y="1451"/>
                  </a:lnTo>
                  <a:lnTo>
                    <a:pt x="1215" y="1442"/>
                  </a:lnTo>
                  <a:lnTo>
                    <a:pt x="1234" y="1433"/>
                  </a:lnTo>
                  <a:lnTo>
                    <a:pt x="1252" y="1422"/>
                  </a:lnTo>
                  <a:lnTo>
                    <a:pt x="1268" y="1410"/>
                  </a:lnTo>
                  <a:lnTo>
                    <a:pt x="1284" y="1397"/>
                  </a:lnTo>
                  <a:lnTo>
                    <a:pt x="1298" y="1383"/>
                  </a:lnTo>
                  <a:lnTo>
                    <a:pt x="1310" y="1369"/>
                  </a:lnTo>
                  <a:lnTo>
                    <a:pt x="1322" y="1352"/>
                  </a:lnTo>
                  <a:lnTo>
                    <a:pt x="1978" y="1352"/>
                  </a:lnTo>
                  <a:lnTo>
                    <a:pt x="1964" y="1389"/>
                  </a:lnTo>
                  <a:lnTo>
                    <a:pt x="1949" y="1424"/>
                  </a:lnTo>
                  <a:lnTo>
                    <a:pt x="1932" y="1458"/>
                  </a:lnTo>
                  <a:lnTo>
                    <a:pt x="1914" y="1491"/>
                  </a:lnTo>
                  <a:lnTo>
                    <a:pt x="1895" y="1523"/>
                  </a:lnTo>
                  <a:lnTo>
                    <a:pt x="1873" y="1553"/>
                  </a:lnTo>
                  <a:lnTo>
                    <a:pt x="1852" y="1583"/>
                  </a:lnTo>
                  <a:lnTo>
                    <a:pt x="1830" y="1611"/>
                  </a:lnTo>
                  <a:lnTo>
                    <a:pt x="1805" y="1637"/>
                  </a:lnTo>
                  <a:lnTo>
                    <a:pt x="1780" y="1663"/>
                  </a:lnTo>
                  <a:lnTo>
                    <a:pt x="1754" y="1687"/>
                  </a:lnTo>
                  <a:lnTo>
                    <a:pt x="1727" y="1711"/>
                  </a:lnTo>
                  <a:lnTo>
                    <a:pt x="1698" y="1733"/>
                  </a:lnTo>
                  <a:lnTo>
                    <a:pt x="1669" y="1754"/>
                  </a:lnTo>
                  <a:lnTo>
                    <a:pt x="1639" y="1774"/>
                  </a:lnTo>
                  <a:lnTo>
                    <a:pt x="1608" y="1792"/>
                  </a:lnTo>
                  <a:lnTo>
                    <a:pt x="1577" y="1810"/>
                  </a:lnTo>
                  <a:lnTo>
                    <a:pt x="1544" y="1826"/>
                  </a:lnTo>
                  <a:lnTo>
                    <a:pt x="1511" y="1840"/>
                  </a:lnTo>
                  <a:lnTo>
                    <a:pt x="1478" y="1855"/>
                  </a:lnTo>
                  <a:lnTo>
                    <a:pt x="1443" y="1867"/>
                  </a:lnTo>
                  <a:lnTo>
                    <a:pt x="1408" y="1879"/>
                  </a:lnTo>
                  <a:lnTo>
                    <a:pt x="1372" y="1889"/>
                  </a:lnTo>
                  <a:lnTo>
                    <a:pt x="1336" y="1899"/>
                  </a:lnTo>
                  <a:lnTo>
                    <a:pt x="1299" y="1907"/>
                  </a:lnTo>
                  <a:lnTo>
                    <a:pt x="1262" y="1914"/>
                  </a:lnTo>
                  <a:lnTo>
                    <a:pt x="1224" y="1920"/>
                  </a:lnTo>
                  <a:lnTo>
                    <a:pt x="1187" y="1925"/>
                  </a:lnTo>
                  <a:lnTo>
                    <a:pt x="1148" y="1929"/>
                  </a:lnTo>
                  <a:lnTo>
                    <a:pt x="1109" y="1932"/>
                  </a:lnTo>
                  <a:lnTo>
                    <a:pt x="1070" y="1933"/>
                  </a:lnTo>
                  <a:lnTo>
                    <a:pt x="1032" y="1934"/>
                  </a:lnTo>
                  <a:lnTo>
                    <a:pt x="977" y="1933"/>
                  </a:lnTo>
                  <a:lnTo>
                    <a:pt x="922" y="1930"/>
                  </a:lnTo>
                  <a:lnTo>
                    <a:pt x="870" y="1925"/>
                  </a:lnTo>
                  <a:lnTo>
                    <a:pt x="818" y="1918"/>
                  </a:lnTo>
                  <a:lnTo>
                    <a:pt x="767" y="1909"/>
                  </a:lnTo>
                  <a:lnTo>
                    <a:pt x="717" y="1898"/>
                  </a:lnTo>
                  <a:lnTo>
                    <a:pt x="669" y="1885"/>
                  </a:lnTo>
                  <a:lnTo>
                    <a:pt x="621" y="1870"/>
                  </a:lnTo>
                  <a:lnTo>
                    <a:pt x="576" y="1854"/>
                  </a:lnTo>
                  <a:lnTo>
                    <a:pt x="532" y="1834"/>
                  </a:lnTo>
                  <a:lnTo>
                    <a:pt x="488" y="1814"/>
                  </a:lnTo>
                  <a:lnTo>
                    <a:pt x="446" y="1791"/>
                  </a:lnTo>
                  <a:lnTo>
                    <a:pt x="406" y="1767"/>
                  </a:lnTo>
                  <a:lnTo>
                    <a:pt x="367" y="1741"/>
                  </a:lnTo>
                  <a:lnTo>
                    <a:pt x="331" y="1713"/>
                  </a:lnTo>
                  <a:lnTo>
                    <a:pt x="295" y="1683"/>
                  </a:lnTo>
                  <a:lnTo>
                    <a:pt x="261" y="1651"/>
                  </a:lnTo>
                  <a:lnTo>
                    <a:pt x="230" y="1619"/>
                  </a:lnTo>
                  <a:lnTo>
                    <a:pt x="199" y="1583"/>
                  </a:lnTo>
                  <a:lnTo>
                    <a:pt x="170" y="1546"/>
                  </a:lnTo>
                  <a:lnTo>
                    <a:pt x="145" y="1507"/>
                  </a:lnTo>
                  <a:lnTo>
                    <a:pt x="120" y="1468"/>
                  </a:lnTo>
                  <a:lnTo>
                    <a:pt x="98" y="1426"/>
                  </a:lnTo>
                  <a:lnTo>
                    <a:pt x="78" y="1382"/>
                  </a:lnTo>
                  <a:lnTo>
                    <a:pt x="60" y="1336"/>
                  </a:lnTo>
                  <a:lnTo>
                    <a:pt x="44" y="1289"/>
                  </a:lnTo>
                  <a:lnTo>
                    <a:pt x="31" y="1240"/>
                  </a:lnTo>
                  <a:lnTo>
                    <a:pt x="19" y="1190"/>
                  </a:lnTo>
                  <a:lnTo>
                    <a:pt x="11" y="1138"/>
                  </a:lnTo>
                  <a:lnTo>
                    <a:pt x="5" y="1085"/>
                  </a:lnTo>
                  <a:lnTo>
                    <a:pt x="1" y="1029"/>
                  </a:lnTo>
                  <a:lnTo>
                    <a:pt x="0" y="972"/>
                  </a:lnTo>
                  <a:lnTo>
                    <a:pt x="1" y="922"/>
                  </a:lnTo>
                  <a:lnTo>
                    <a:pt x="4" y="873"/>
                  </a:lnTo>
                  <a:lnTo>
                    <a:pt x="10" y="824"/>
                  </a:lnTo>
                  <a:lnTo>
                    <a:pt x="17" y="777"/>
                  </a:lnTo>
                  <a:lnTo>
                    <a:pt x="28" y="730"/>
                  </a:lnTo>
                  <a:lnTo>
                    <a:pt x="40" y="683"/>
                  </a:lnTo>
                  <a:lnTo>
                    <a:pt x="53" y="638"/>
                  </a:lnTo>
                  <a:lnTo>
                    <a:pt x="69" y="594"/>
                  </a:lnTo>
                  <a:lnTo>
                    <a:pt x="88" y="552"/>
                  </a:lnTo>
                  <a:lnTo>
                    <a:pt x="108" y="510"/>
                  </a:lnTo>
                  <a:lnTo>
                    <a:pt x="130" y="469"/>
                  </a:lnTo>
                  <a:lnTo>
                    <a:pt x="154" y="429"/>
                  </a:lnTo>
                  <a:lnTo>
                    <a:pt x="180" y="391"/>
                  </a:lnTo>
                  <a:lnTo>
                    <a:pt x="207" y="354"/>
                  </a:lnTo>
                  <a:lnTo>
                    <a:pt x="237" y="319"/>
                  </a:lnTo>
                  <a:lnTo>
                    <a:pt x="267" y="285"/>
                  </a:lnTo>
                  <a:lnTo>
                    <a:pt x="300" y="253"/>
                  </a:lnTo>
                  <a:lnTo>
                    <a:pt x="335" y="223"/>
                  </a:lnTo>
                  <a:lnTo>
                    <a:pt x="370" y="194"/>
                  </a:lnTo>
                  <a:lnTo>
                    <a:pt x="408" y="167"/>
                  </a:lnTo>
                  <a:lnTo>
                    <a:pt x="447" y="141"/>
                  </a:lnTo>
                  <a:lnTo>
                    <a:pt x="488" y="117"/>
                  </a:lnTo>
                  <a:lnTo>
                    <a:pt x="531" y="96"/>
                  </a:lnTo>
                  <a:lnTo>
                    <a:pt x="573" y="77"/>
                  </a:lnTo>
                  <a:lnTo>
                    <a:pt x="619" y="59"/>
                  </a:lnTo>
                  <a:lnTo>
                    <a:pt x="665" y="44"/>
                  </a:lnTo>
                  <a:lnTo>
                    <a:pt x="713" y="31"/>
                  </a:lnTo>
                  <a:lnTo>
                    <a:pt x="762" y="20"/>
                  </a:lnTo>
                  <a:lnTo>
                    <a:pt x="812" y="11"/>
                  </a:lnTo>
                  <a:lnTo>
                    <a:pt x="864" y="5"/>
                  </a:lnTo>
                  <a:lnTo>
                    <a:pt x="917" y="1"/>
                  </a:lnTo>
                  <a:lnTo>
                    <a:pt x="971" y="0"/>
                  </a:lnTo>
                  <a:lnTo>
                    <a:pt x="1039" y="1"/>
                  </a:lnTo>
                  <a:lnTo>
                    <a:pt x="1103" y="5"/>
                  </a:lnTo>
                  <a:lnTo>
                    <a:pt x="1165" y="11"/>
                  </a:lnTo>
                  <a:lnTo>
                    <a:pt x="1226" y="19"/>
                  </a:lnTo>
                  <a:lnTo>
                    <a:pt x="1284" y="30"/>
                  </a:lnTo>
                  <a:lnTo>
                    <a:pt x="1339" y="43"/>
                  </a:lnTo>
                  <a:lnTo>
                    <a:pt x="1392" y="58"/>
                  </a:lnTo>
                  <a:lnTo>
                    <a:pt x="1443" y="76"/>
                  </a:lnTo>
                  <a:lnTo>
                    <a:pt x="1491" y="95"/>
                  </a:lnTo>
                  <a:lnTo>
                    <a:pt x="1538" y="116"/>
                  </a:lnTo>
                  <a:lnTo>
                    <a:pt x="1582" y="141"/>
                  </a:lnTo>
                  <a:lnTo>
                    <a:pt x="1623" y="168"/>
                  </a:lnTo>
                  <a:lnTo>
                    <a:pt x="1662" y="195"/>
                  </a:lnTo>
                  <a:lnTo>
                    <a:pt x="1700" y="226"/>
                  </a:lnTo>
                  <a:lnTo>
                    <a:pt x="1735" y="259"/>
                  </a:lnTo>
                  <a:lnTo>
                    <a:pt x="1768" y="294"/>
                  </a:lnTo>
                  <a:lnTo>
                    <a:pt x="1799" y="331"/>
                  </a:lnTo>
                  <a:lnTo>
                    <a:pt x="1828" y="370"/>
                  </a:lnTo>
                  <a:lnTo>
                    <a:pt x="1854" y="411"/>
                  </a:lnTo>
                  <a:lnTo>
                    <a:pt x="1879" y="455"/>
                  </a:lnTo>
                  <a:lnTo>
                    <a:pt x="1901" y="499"/>
                  </a:lnTo>
                  <a:lnTo>
                    <a:pt x="1921" y="546"/>
                  </a:lnTo>
                  <a:lnTo>
                    <a:pt x="1940" y="595"/>
                  </a:lnTo>
                  <a:lnTo>
                    <a:pt x="1956" y="647"/>
                  </a:lnTo>
                  <a:lnTo>
                    <a:pt x="1970" y="700"/>
                  </a:lnTo>
                  <a:lnTo>
                    <a:pt x="1983" y="755"/>
                  </a:lnTo>
                  <a:lnTo>
                    <a:pt x="1994" y="812"/>
                  </a:lnTo>
                  <a:lnTo>
                    <a:pt x="2002" y="871"/>
                  </a:lnTo>
                  <a:lnTo>
                    <a:pt x="2008" y="931"/>
                  </a:lnTo>
                  <a:lnTo>
                    <a:pt x="2013" y="994"/>
                  </a:lnTo>
                  <a:lnTo>
                    <a:pt x="2016" y="1059"/>
                  </a:lnTo>
                  <a:lnTo>
                    <a:pt x="2017" y="1125"/>
                  </a:lnTo>
                  <a:lnTo>
                    <a:pt x="669" y="1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844" y="275"/>
              <a:ext cx="107" cy="104"/>
            </a:xfrm>
            <a:custGeom>
              <a:avLst/>
              <a:gdLst>
                <a:gd name="T0" fmla="*/ 678 w 1916"/>
                <a:gd name="T1" fmla="*/ 281 h 1887"/>
                <a:gd name="T2" fmla="*/ 710 w 1916"/>
                <a:gd name="T3" fmla="*/ 247 h 1887"/>
                <a:gd name="T4" fmla="*/ 750 w 1916"/>
                <a:gd name="T5" fmla="*/ 200 h 1887"/>
                <a:gd name="T6" fmla="*/ 794 w 1916"/>
                <a:gd name="T7" fmla="*/ 159 h 1887"/>
                <a:gd name="T8" fmla="*/ 842 w 1916"/>
                <a:gd name="T9" fmla="*/ 122 h 1887"/>
                <a:gd name="T10" fmla="*/ 893 w 1916"/>
                <a:gd name="T11" fmla="*/ 90 h 1887"/>
                <a:gd name="T12" fmla="*/ 947 w 1916"/>
                <a:gd name="T13" fmla="*/ 62 h 1887"/>
                <a:gd name="T14" fmla="*/ 1006 w 1916"/>
                <a:gd name="T15" fmla="*/ 40 h 1887"/>
                <a:gd name="T16" fmla="*/ 1069 w 1916"/>
                <a:gd name="T17" fmla="*/ 23 h 1887"/>
                <a:gd name="T18" fmla="*/ 1136 w 1916"/>
                <a:gd name="T19" fmla="*/ 10 h 1887"/>
                <a:gd name="T20" fmla="*/ 1207 w 1916"/>
                <a:gd name="T21" fmla="*/ 3 h 1887"/>
                <a:gd name="T22" fmla="*/ 1284 w 1916"/>
                <a:gd name="T23" fmla="*/ 0 h 1887"/>
                <a:gd name="T24" fmla="*/ 1376 w 1916"/>
                <a:gd name="T25" fmla="*/ 5 h 1887"/>
                <a:gd name="T26" fmla="*/ 1465 w 1916"/>
                <a:gd name="T27" fmla="*/ 21 h 1887"/>
                <a:gd name="T28" fmla="*/ 1549 w 1916"/>
                <a:gd name="T29" fmla="*/ 49 h 1887"/>
                <a:gd name="T30" fmla="*/ 1629 w 1916"/>
                <a:gd name="T31" fmla="*/ 87 h 1887"/>
                <a:gd name="T32" fmla="*/ 1701 w 1916"/>
                <a:gd name="T33" fmla="*/ 136 h 1887"/>
                <a:gd name="T34" fmla="*/ 1766 w 1916"/>
                <a:gd name="T35" fmla="*/ 195 h 1887"/>
                <a:gd name="T36" fmla="*/ 1820 w 1916"/>
                <a:gd name="T37" fmla="*/ 267 h 1887"/>
                <a:gd name="T38" fmla="*/ 1863 w 1916"/>
                <a:gd name="T39" fmla="*/ 349 h 1887"/>
                <a:gd name="T40" fmla="*/ 1894 w 1916"/>
                <a:gd name="T41" fmla="*/ 443 h 1887"/>
                <a:gd name="T42" fmla="*/ 1911 w 1916"/>
                <a:gd name="T43" fmla="*/ 548 h 1887"/>
                <a:gd name="T44" fmla="*/ 1916 w 1916"/>
                <a:gd name="T45" fmla="*/ 1887 h 1887"/>
                <a:gd name="T46" fmla="*/ 1212 w 1916"/>
                <a:gd name="T47" fmla="*/ 883 h 1887"/>
                <a:gd name="T48" fmla="*/ 1206 w 1916"/>
                <a:gd name="T49" fmla="*/ 776 h 1887"/>
                <a:gd name="T50" fmla="*/ 1198 w 1916"/>
                <a:gd name="T51" fmla="*/ 729 h 1887"/>
                <a:gd name="T52" fmla="*/ 1186 w 1916"/>
                <a:gd name="T53" fmla="*/ 687 h 1887"/>
                <a:gd name="T54" fmla="*/ 1169 w 1916"/>
                <a:gd name="T55" fmla="*/ 651 h 1887"/>
                <a:gd name="T56" fmla="*/ 1146 w 1916"/>
                <a:gd name="T57" fmla="*/ 619 h 1887"/>
                <a:gd name="T58" fmla="*/ 1117 w 1916"/>
                <a:gd name="T59" fmla="*/ 594 h 1887"/>
                <a:gd name="T60" fmla="*/ 1081 w 1916"/>
                <a:gd name="T61" fmla="*/ 576 h 1887"/>
                <a:gd name="T62" fmla="*/ 1036 w 1916"/>
                <a:gd name="T63" fmla="*/ 565 h 1887"/>
                <a:gd name="T64" fmla="*/ 983 w 1916"/>
                <a:gd name="T65" fmla="*/ 561 h 1887"/>
                <a:gd name="T66" fmla="*/ 924 w 1916"/>
                <a:gd name="T67" fmla="*/ 566 h 1887"/>
                <a:gd name="T68" fmla="*/ 888 w 1916"/>
                <a:gd name="T69" fmla="*/ 575 h 1887"/>
                <a:gd name="T70" fmla="*/ 852 w 1916"/>
                <a:gd name="T71" fmla="*/ 589 h 1887"/>
                <a:gd name="T72" fmla="*/ 819 w 1916"/>
                <a:gd name="T73" fmla="*/ 610 h 1887"/>
                <a:gd name="T74" fmla="*/ 787 w 1916"/>
                <a:gd name="T75" fmla="*/ 638 h 1887"/>
                <a:gd name="T76" fmla="*/ 759 w 1916"/>
                <a:gd name="T77" fmla="*/ 674 h 1887"/>
                <a:gd name="T78" fmla="*/ 736 w 1916"/>
                <a:gd name="T79" fmla="*/ 719 h 1887"/>
                <a:gd name="T80" fmla="*/ 719 w 1916"/>
                <a:gd name="T81" fmla="*/ 773 h 1887"/>
                <a:gd name="T82" fmla="*/ 706 w 1916"/>
                <a:gd name="T83" fmla="*/ 838 h 1887"/>
                <a:gd name="T84" fmla="*/ 702 w 1916"/>
                <a:gd name="T85" fmla="*/ 916 h 1887"/>
                <a:gd name="T86" fmla="*/ 0 w 1916"/>
                <a:gd name="T87" fmla="*/ 4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6" h="1887">
                  <a:moveTo>
                    <a:pt x="0" y="46"/>
                  </a:moveTo>
                  <a:lnTo>
                    <a:pt x="678" y="46"/>
                  </a:lnTo>
                  <a:lnTo>
                    <a:pt x="678" y="281"/>
                  </a:lnTo>
                  <a:lnTo>
                    <a:pt x="685" y="281"/>
                  </a:lnTo>
                  <a:lnTo>
                    <a:pt x="697" y="264"/>
                  </a:lnTo>
                  <a:lnTo>
                    <a:pt x="710" y="247"/>
                  </a:lnTo>
                  <a:lnTo>
                    <a:pt x="724" y="231"/>
                  </a:lnTo>
                  <a:lnTo>
                    <a:pt x="737" y="216"/>
                  </a:lnTo>
                  <a:lnTo>
                    <a:pt x="750" y="200"/>
                  </a:lnTo>
                  <a:lnTo>
                    <a:pt x="765" y="186"/>
                  </a:lnTo>
                  <a:lnTo>
                    <a:pt x="780" y="173"/>
                  </a:lnTo>
                  <a:lnTo>
                    <a:pt x="794" y="159"/>
                  </a:lnTo>
                  <a:lnTo>
                    <a:pt x="809" y="146"/>
                  </a:lnTo>
                  <a:lnTo>
                    <a:pt x="826" y="134"/>
                  </a:lnTo>
                  <a:lnTo>
                    <a:pt x="842" y="122"/>
                  </a:lnTo>
                  <a:lnTo>
                    <a:pt x="858" y="110"/>
                  </a:lnTo>
                  <a:lnTo>
                    <a:pt x="876" y="100"/>
                  </a:lnTo>
                  <a:lnTo>
                    <a:pt x="893" y="90"/>
                  </a:lnTo>
                  <a:lnTo>
                    <a:pt x="910" y="81"/>
                  </a:lnTo>
                  <a:lnTo>
                    <a:pt x="929" y="72"/>
                  </a:lnTo>
                  <a:lnTo>
                    <a:pt x="947" y="62"/>
                  </a:lnTo>
                  <a:lnTo>
                    <a:pt x="967" y="54"/>
                  </a:lnTo>
                  <a:lnTo>
                    <a:pt x="986" y="47"/>
                  </a:lnTo>
                  <a:lnTo>
                    <a:pt x="1006" y="40"/>
                  </a:lnTo>
                  <a:lnTo>
                    <a:pt x="1027" y="34"/>
                  </a:lnTo>
                  <a:lnTo>
                    <a:pt x="1047" y="28"/>
                  </a:lnTo>
                  <a:lnTo>
                    <a:pt x="1069" y="23"/>
                  </a:lnTo>
                  <a:lnTo>
                    <a:pt x="1091" y="18"/>
                  </a:lnTo>
                  <a:lnTo>
                    <a:pt x="1114" y="14"/>
                  </a:lnTo>
                  <a:lnTo>
                    <a:pt x="1136" y="10"/>
                  </a:lnTo>
                  <a:lnTo>
                    <a:pt x="1159" y="7"/>
                  </a:lnTo>
                  <a:lnTo>
                    <a:pt x="1183" y="5"/>
                  </a:lnTo>
                  <a:lnTo>
                    <a:pt x="1207" y="3"/>
                  </a:lnTo>
                  <a:lnTo>
                    <a:pt x="1233" y="1"/>
                  </a:lnTo>
                  <a:lnTo>
                    <a:pt x="1258" y="0"/>
                  </a:lnTo>
                  <a:lnTo>
                    <a:pt x="1284" y="0"/>
                  </a:lnTo>
                  <a:lnTo>
                    <a:pt x="1315" y="1"/>
                  </a:lnTo>
                  <a:lnTo>
                    <a:pt x="1345" y="3"/>
                  </a:lnTo>
                  <a:lnTo>
                    <a:pt x="1376" y="5"/>
                  </a:lnTo>
                  <a:lnTo>
                    <a:pt x="1406" y="9"/>
                  </a:lnTo>
                  <a:lnTo>
                    <a:pt x="1436" y="15"/>
                  </a:lnTo>
                  <a:lnTo>
                    <a:pt x="1465" y="21"/>
                  </a:lnTo>
                  <a:lnTo>
                    <a:pt x="1494" y="30"/>
                  </a:lnTo>
                  <a:lnTo>
                    <a:pt x="1522" y="39"/>
                  </a:lnTo>
                  <a:lnTo>
                    <a:pt x="1549" y="49"/>
                  </a:lnTo>
                  <a:lnTo>
                    <a:pt x="1577" y="60"/>
                  </a:lnTo>
                  <a:lnTo>
                    <a:pt x="1603" y="73"/>
                  </a:lnTo>
                  <a:lnTo>
                    <a:pt x="1629" y="87"/>
                  </a:lnTo>
                  <a:lnTo>
                    <a:pt x="1653" y="101"/>
                  </a:lnTo>
                  <a:lnTo>
                    <a:pt x="1678" y="117"/>
                  </a:lnTo>
                  <a:lnTo>
                    <a:pt x="1701" y="136"/>
                  </a:lnTo>
                  <a:lnTo>
                    <a:pt x="1724" y="154"/>
                  </a:lnTo>
                  <a:lnTo>
                    <a:pt x="1745" y="174"/>
                  </a:lnTo>
                  <a:lnTo>
                    <a:pt x="1766" y="195"/>
                  </a:lnTo>
                  <a:lnTo>
                    <a:pt x="1784" y="218"/>
                  </a:lnTo>
                  <a:lnTo>
                    <a:pt x="1802" y="241"/>
                  </a:lnTo>
                  <a:lnTo>
                    <a:pt x="1820" y="267"/>
                  </a:lnTo>
                  <a:lnTo>
                    <a:pt x="1835" y="293"/>
                  </a:lnTo>
                  <a:lnTo>
                    <a:pt x="1850" y="321"/>
                  </a:lnTo>
                  <a:lnTo>
                    <a:pt x="1863" y="349"/>
                  </a:lnTo>
                  <a:lnTo>
                    <a:pt x="1875" y="379"/>
                  </a:lnTo>
                  <a:lnTo>
                    <a:pt x="1885" y="411"/>
                  </a:lnTo>
                  <a:lnTo>
                    <a:pt x="1894" y="443"/>
                  </a:lnTo>
                  <a:lnTo>
                    <a:pt x="1901" y="477"/>
                  </a:lnTo>
                  <a:lnTo>
                    <a:pt x="1907" y="512"/>
                  </a:lnTo>
                  <a:lnTo>
                    <a:pt x="1911" y="548"/>
                  </a:lnTo>
                  <a:lnTo>
                    <a:pt x="1914" y="586"/>
                  </a:lnTo>
                  <a:lnTo>
                    <a:pt x="1916" y="625"/>
                  </a:lnTo>
                  <a:lnTo>
                    <a:pt x="1916" y="1887"/>
                  </a:lnTo>
                  <a:lnTo>
                    <a:pt x="1214" y="1887"/>
                  </a:lnTo>
                  <a:lnTo>
                    <a:pt x="1214" y="922"/>
                  </a:lnTo>
                  <a:lnTo>
                    <a:pt x="1212" y="883"/>
                  </a:lnTo>
                  <a:lnTo>
                    <a:pt x="1211" y="846"/>
                  </a:lnTo>
                  <a:lnTo>
                    <a:pt x="1209" y="810"/>
                  </a:lnTo>
                  <a:lnTo>
                    <a:pt x="1206" y="776"/>
                  </a:lnTo>
                  <a:lnTo>
                    <a:pt x="1204" y="760"/>
                  </a:lnTo>
                  <a:lnTo>
                    <a:pt x="1201" y="745"/>
                  </a:lnTo>
                  <a:lnTo>
                    <a:pt x="1198" y="729"/>
                  </a:lnTo>
                  <a:lnTo>
                    <a:pt x="1194" y="715"/>
                  </a:lnTo>
                  <a:lnTo>
                    <a:pt x="1190" y="701"/>
                  </a:lnTo>
                  <a:lnTo>
                    <a:pt x="1186" y="687"/>
                  </a:lnTo>
                  <a:lnTo>
                    <a:pt x="1181" y="674"/>
                  </a:lnTo>
                  <a:lnTo>
                    <a:pt x="1175" y="662"/>
                  </a:lnTo>
                  <a:lnTo>
                    <a:pt x="1169" y="651"/>
                  </a:lnTo>
                  <a:lnTo>
                    <a:pt x="1161" y="639"/>
                  </a:lnTo>
                  <a:lnTo>
                    <a:pt x="1154" y="629"/>
                  </a:lnTo>
                  <a:lnTo>
                    <a:pt x="1146" y="619"/>
                  </a:lnTo>
                  <a:lnTo>
                    <a:pt x="1137" y="610"/>
                  </a:lnTo>
                  <a:lnTo>
                    <a:pt x="1128" y="602"/>
                  </a:lnTo>
                  <a:lnTo>
                    <a:pt x="1117" y="594"/>
                  </a:lnTo>
                  <a:lnTo>
                    <a:pt x="1105" y="587"/>
                  </a:lnTo>
                  <a:lnTo>
                    <a:pt x="1093" y="581"/>
                  </a:lnTo>
                  <a:lnTo>
                    <a:pt x="1081" y="576"/>
                  </a:lnTo>
                  <a:lnTo>
                    <a:pt x="1067" y="571"/>
                  </a:lnTo>
                  <a:lnTo>
                    <a:pt x="1051" y="568"/>
                  </a:lnTo>
                  <a:lnTo>
                    <a:pt x="1036" y="565"/>
                  </a:lnTo>
                  <a:lnTo>
                    <a:pt x="1020" y="563"/>
                  </a:lnTo>
                  <a:lnTo>
                    <a:pt x="1001" y="562"/>
                  </a:lnTo>
                  <a:lnTo>
                    <a:pt x="983" y="561"/>
                  </a:lnTo>
                  <a:lnTo>
                    <a:pt x="959" y="562"/>
                  </a:lnTo>
                  <a:lnTo>
                    <a:pt x="936" y="564"/>
                  </a:lnTo>
                  <a:lnTo>
                    <a:pt x="924" y="566"/>
                  </a:lnTo>
                  <a:lnTo>
                    <a:pt x="912" y="568"/>
                  </a:lnTo>
                  <a:lnTo>
                    <a:pt x="900" y="571"/>
                  </a:lnTo>
                  <a:lnTo>
                    <a:pt x="888" y="575"/>
                  </a:lnTo>
                  <a:lnTo>
                    <a:pt x="876" y="579"/>
                  </a:lnTo>
                  <a:lnTo>
                    <a:pt x="865" y="584"/>
                  </a:lnTo>
                  <a:lnTo>
                    <a:pt x="852" y="589"/>
                  </a:lnTo>
                  <a:lnTo>
                    <a:pt x="841" y="595"/>
                  </a:lnTo>
                  <a:lnTo>
                    <a:pt x="830" y="603"/>
                  </a:lnTo>
                  <a:lnTo>
                    <a:pt x="819" y="610"/>
                  </a:lnTo>
                  <a:lnTo>
                    <a:pt x="808" y="619"/>
                  </a:lnTo>
                  <a:lnTo>
                    <a:pt x="797" y="628"/>
                  </a:lnTo>
                  <a:lnTo>
                    <a:pt x="787" y="638"/>
                  </a:lnTo>
                  <a:lnTo>
                    <a:pt x="778" y="649"/>
                  </a:lnTo>
                  <a:lnTo>
                    <a:pt x="769" y="661"/>
                  </a:lnTo>
                  <a:lnTo>
                    <a:pt x="759" y="674"/>
                  </a:lnTo>
                  <a:lnTo>
                    <a:pt x="751" y="688"/>
                  </a:lnTo>
                  <a:lnTo>
                    <a:pt x="743" y="703"/>
                  </a:lnTo>
                  <a:lnTo>
                    <a:pt x="736" y="719"/>
                  </a:lnTo>
                  <a:lnTo>
                    <a:pt x="730" y="736"/>
                  </a:lnTo>
                  <a:lnTo>
                    <a:pt x="724" y="754"/>
                  </a:lnTo>
                  <a:lnTo>
                    <a:pt x="719" y="773"/>
                  </a:lnTo>
                  <a:lnTo>
                    <a:pt x="714" y="795"/>
                  </a:lnTo>
                  <a:lnTo>
                    <a:pt x="709" y="816"/>
                  </a:lnTo>
                  <a:lnTo>
                    <a:pt x="706" y="838"/>
                  </a:lnTo>
                  <a:lnTo>
                    <a:pt x="704" y="863"/>
                  </a:lnTo>
                  <a:lnTo>
                    <a:pt x="703" y="889"/>
                  </a:lnTo>
                  <a:lnTo>
                    <a:pt x="702" y="916"/>
                  </a:lnTo>
                  <a:lnTo>
                    <a:pt x="702" y="1887"/>
                  </a:lnTo>
                  <a:lnTo>
                    <a:pt x="0" y="188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960" y="246"/>
              <a:ext cx="77" cy="135"/>
            </a:xfrm>
            <a:custGeom>
              <a:avLst/>
              <a:gdLst>
                <a:gd name="T0" fmla="*/ 1390 w 1390"/>
                <a:gd name="T1" fmla="*/ 561 h 2424"/>
                <a:gd name="T2" fmla="*/ 1013 w 1390"/>
                <a:gd name="T3" fmla="*/ 994 h 2424"/>
                <a:gd name="T4" fmla="*/ 1014 w 1390"/>
                <a:gd name="T5" fmla="*/ 1667 h 2424"/>
                <a:gd name="T6" fmla="*/ 1018 w 1390"/>
                <a:gd name="T7" fmla="*/ 1722 h 2424"/>
                <a:gd name="T8" fmla="*/ 1025 w 1390"/>
                <a:gd name="T9" fmla="*/ 1758 h 2424"/>
                <a:gd name="T10" fmla="*/ 1031 w 1390"/>
                <a:gd name="T11" fmla="*/ 1779 h 2424"/>
                <a:gd name="T12" fmla="*/ 1040 w 1390"/>
                <a:gd name="T13" fmla="*/ 1798 h 2424"/>
                <a:gd name="T14" fmla="*/ 1050 w 1390"/>
                <a:gd name="T15" fmla="*/ 1815 h 2424"/>
                <a:gd name="T16" fmla="*/ 1061 w 1390"/>
                <a:gd name="T17" fmla="*/ 1830 h 2424"/>
                <a:gd name="T18" fmla="*/ 1075 w 1390"/>
                <a:gd name="T19" fmla="*/ 1843 h 2424"/>
                <a:gd name="T20" fmla="*/ 1092 w 1390"/>
                <a:gd name="T21" fmla="*/ 1854 h 2424"/>
                <a:gd name="T22" fmla="*/ 1111 w 1390"/>
                <a:gd name="T23" fmla="*/ 1863 h 2424"/>
                <a:gd name="T24" fmla="*/ 1132 w 1390"/>
                <a:gd name="T25" fmla="*/ 1870 h 2424"/>
                <a:gd name="T26" fmla="*/ 1157 w 1390"/>
                <a:gd name="T27" fmla="*/ 1875 h 2424"/>
                <a:gd name="T28" fmla="*/ 1198 w 1390"/>
                <a:gd name="T29" fmla="*/ 1880 h 2424"/>
                <a:gd name="T30" fmla="*/ 1250 w 1390"/>
                <a:gd name="T31" fmla="*/ 1881 h 2424"/>
                <a:gd name="T32" fmla="*/ 1290 w 1390"/>
                <a:gd name="T33" fmla="*/ 1879 h 2424"/>
                <a:gd name="T34" fmla="*/ 1329 w 1390"/>
                <a:gd name="T35" fmla="*/ 1877 h 2424"/>
                <a:gd name="T36" fmla="*/ 1369 w 1390"/>
                <a:gd name="T37" fmla="*/ 1873 h 2424"/>
                <a:gd name="T38" fmla="*/ 1390 w 1390"/>
                <a:gd name="T39" fmla="*/ 2402 h 2424"/>
                <a:gd name="T40" fmla="*/ 1280 w 1390"/>
                <a:gd name="T41" fmla="*/ 2406 h 2424"/>
                <a:gd name="T42" fmla="*/ 1167 w 1390"/>
                <a:gd name="T43" fmla="*/ 2414 h 2424"/>
                <a:gd name="T44" fmla="*/ 1052 w 1390"/>
                <a:gd name="T45" fmla="*/ 2421 h 2424"/>
                <a:gd name="T46" fmla="*/ 940 w 1390"/>
                <a:gd name="T47" fmla="*/ 2424 h 2424"/>
                <a:gd name="T48" fmla="*/ 826 w 1390"/>
                <a:gd name="T49" fmla="*/ 2421 h 2424"/>
                <a:gd name="T50" fmla="*/ 770 w 1390"/>
                <a:gd name="T51" fmla="*/ 2417 h 2424"/>
                <a:gd name="T52" fmla="*/ 715 w 1390"/>
                <a:gd name="T53" fmla="*/ 2409 h 2424"/>
                <a:gd name="T54" fmla="*/ 662 w 1390"/>
                <a:gd name="T55" fmla="*/ 2398 h 2424"/>
                <a:gd name="T56" fmla="*/ 610 w 1390"/>
                <a:gd name="T57" fmla="*/ 2383 h 2424"/>
                <a:gd name="T58" fmla="*/ 560 w 1390"/>
                <a:gd name="T59" fmla="*/ 2364 h 2424"/>
                <a:gd name="T60" fmla="*/ 514 w 1390"/>
                <a:gd name="T61" fmla="*/ 2338 h 2424"/>
                <a:gd name="T62" fmla="*/ 470 w 1390"/>
                <a:gd name="T63" fmla="*/ 2307 h 2424"/>
                <a:gd name="T64" fmla="*/ 431 w 1390"/>
                <a:gd name="T65" fmla="*/ 2270 h 2424"/>
                <a:gd name="T66" fmla="*/ 397 w 1390"/>
                <a:gd name="T67" fmla="*/ 2225 h 2424"/>
                <a:gd name="T68" fmla="*/ 368 w 1390"/>
                <a:gd name="T69" fmla="*/ 2173 h 2424"/>
                <a:gd name="T70" fmla="*/ 344 w 1390"/>
                <a:gd name="T71" fmla="*/ 2112 h 2424"/>
                <a:gd name="T72" fmla="*/ 326 w 1390"/>
                <a:gd name="T73" fmla="*/ 2043 h 2424"/>
                <a:gd name="T74" fmla="*/ 315 w 1390"/>
                <a:gd name="T75" fmla="*/ 1963 h 2424"/>
                <a:gd name="T76" fmla="*/ 311 w 1390"/>
                <a:gd name="T77" fmla="*/ 1874 h 2424"/>
                <a:gd name="T78" fmla="*/ 0 w 1390"/>
                <a:gd name="T79" fmla="*/ 994 h 2424"/>
                <a:gd name="T80" fmla="*/ 311 w 1390"/>
                <a:gd name="T81" fmla="*/ 561 h 2424"/>
                <a:gd name="T82" fmla="*/ 1013 w 1390"/>
                <a:gd name="T83" fmla="*/ 0 h 2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0" h="2424">
                  <a:moveTo>
                    <a:pt x="1013" y="561"/>
                  </a:moveTo>
                  <a:lnTo>
                    <a:pt x="1390" y="561"/>
                  </a:lnTo>
                  <a:lnTo>
                    <a:pt x="1390" y="994"/>
                  </a:lnTo>
                  <a:lnTo>
                    <a:pt x="1013" y="994"/>
                  </a:lnTo>
                  <a:lnTo>
                    <a:pt x="1013" y="1636"/>
                  </a:lnTo>
                  <a:lnTo>
                    <a:pt x="1014" y="1667"/>
                  </a:lnTo>
                  <a:lnTo>
                    <a:pt x="1015" y="1696"/>
                  </a:lnTo>
                  <a:lnTo>
                    <a:pt x="1018" y="1722"/>
                  </a:lnTo>
                  <a:lnTo>
                    <a:pt x="1022" y="1747"/>
                  </a:lnTo>
                  <a:lnTo>
                    <a:pt x="1025" y="1758"/>
                  </a:lnTo>
                  <a:lnTo>
                    <a:pt x="1028" y="1769"/>
                  </a:lnTo>
                  <a:lnTo>
                    <a:pt x="1031" y="1779"/>
                  </a:lnTo>
                  <a:lnTo>
                    <a:pt x="1035" y="1789"/>
                  </a:lnTo>
                  <a:lnTo>
                    <a:pt x="1040" y="1798"/>
                  </a:lnTo>
                  <a:lnTo>
                    <a:pt x="1045" y="1807"/>
                  </a:lnTo>
                  <a:lnTo>
                    <a:pt x="1050" y="1815"/>
                  </a:lnTo>
                  <a:lnTo>
                    <a:pt x="1055" y="1822"/>
                  </a:lnTo>
                  <a:lnTo>
                    <a:pt x="1061" y="1830"/>
                  </a:lnTo>
                  <a:lnTo>
                    <a:pt x="1068" y="1837"/>
                  </a:lnTo>
                  <a:lnTo>
                    <a:pt x="1075" y="1843"/>
                  </a:lnTo>
                  <a:lnTo>
                    <a:pt x="1083" y="1849"/>
                  </a:lnTo>
                  <a:lnTo>
                    <a:pt x="1092" y="1854"/>
                  </a:lnTo>
                  <a:lnTo>
                    <a:pt x="1101" y="1859"/>
                  </a:lnTo>
                  <a:lnTo>
                    <a:pt x="1111" y="1863"/>
                  </a:lnTo>
                  <a:lnTo>
                    <a:pt x="1121" y="1867"/>
                  </a:lnTo>
                  <a:lnTo>
                    <a:pt x="1132" y="1870"/>
                  </a:lnTo>
                  <a:lnTo>
                    <a:pt x="1144" y="1873"/>
                  </a:lnTo>
                  <a:lnTo>
                    <a:pt x="1157" y="1875"/>
                  </a:lnTo>
                  <a:lnTo>
                    <a:pt x="1169" y="1877"/>
                  </a:lnTo>
                  <a:lnTo>
                    <a:pt x="1198" y="1880"/>
                  </a:lnTo>
                  <a:lnTo>
                    <a:pt x="1229" y="1881"/>
                  </a:lnTo>
                  <a:lnTo>
                    <a:pt x="1250" y="1881"/>
                  </a:lnTo>
                  <a:lnTo>
                    <a:pt x="1270" y="1880"/>
                  </a:lnTo>
                  <a:lnTo>
                    <a:pt x="1290" y="1879"/>
                  </a:lnTo>
                  <a:lnTo>
                    <a:pt x="1310" y="1878"/>
                  </a:lnTo>
                  <a:lnTo>
                    <a:pt x="1329" y="1877"/>
                  </a:lnTo>
                  <a:lnTo>
                    <a:pt x="1350" y="1875"/>
                  </a:lnTo>
                  <a:lnTo>
                    <a:pt x="1369" y="1873"/>
                  </a:lnTo>
                  <a:lnTo>
                    <a:pt x="1390" y="1870"/>
                  </a:lnTo>
                  <a:lnTo>
                    <a:pt x="1390" y="2402"/>
                  </a:lnTo>
                  <a:lnTo>
                    <a:pt x="1335" y="2403"/>
                  </a:lnTo>
                  <a:lnTo>
                    <a:pt x="1280" y="2406"/>
                  </a:lnTo>
                  <a:lnTo>
                    <a:pt x="1224" y="2409"/>
                  </a:lnTo>
                  <a:lnTo>
                    <a:pt x="1167" y="2414"/>
                  </a:lnTo>
                  <a:lnTo>
                    <a:pt x="1110" y="2418"/>
                  </a:lnTo>
                  <a:lnTo>
                    <a:pt x="1052" y="2421"/>
                  </a:lnTo>
                  <a:lnTo>
                    <a:pt x="996" y="2423"/>
                  </a:lnTo>
                  <a:lnTo>
                    <a:pt x="940" y="2424"/>
                  </a:lnTo>
                  <a:lnTo>
                    <a:pt x="883" y="2424"/>
                  </a:lnTo>
                  <a:lnTo>
                    <a:pt x="826" y="2421"/>
                  </a:lnTo>
                  <a:lnTo>
                    <a:pt x="799" y="2419"/>
                  </a:lnTo>
                  <a:lnTo>
                    <a:pt x="770" y="2417"/>
                  </a:lnTo>
                  <a:lnTo>
                    <a:pt x="743" y="2414"/>
                  </a:lnTo>
                  <a:lnTo>
                    <a:pt x="715" y="2409"/>
                  </a:lnTo>
                  <a:lnTo>
                    <a:pt x="689" y="2404"/>
                  </a:lnTo>
                  <a:lnTo>
                    <a:pt x="662" y="2398"/>
                  </a:lnTo>
                  <a:lnTo>
                    <a:pt x="635" y="2391"/>
                  </a:lnTo>
                  <a:lnTo>
                    <a:pt x="610" y="2383"/>
                  </a:lnTo>
                  <a:lnTo>
                    <a:pt x="584" y="2374"/>
                  </a:lnTo>
                  <a:lnTo>
                    <a:pt x="560" y="2364"/>
                  </a:lnTo>
                  <a:lnTo>
                    <a:pt x="536" y="2351"/>
                  </a:lnTo>
                  <a:lnTo>
                    <a:pt x="514" y="2338"/>
                  </a:lnTo>
                  <a:lnTo>
                    <a:pt x="492" y="2324"/>
                  </a:lnTo>
                  <a:lnTo>
                    <a:pt x="470" y="2307"/>
                  </a:lnTo>
                  <a:lnTo>
                    <a:pt x="451" y="2289"/>
                  </a:lnTo>
                  <a:lnTo>
                    <a:pt x="431" y="2270"/>
                  </a:lnTo>
                  <a:lnTo>
                    <a:pt x="414" y="2248"/>
                  </a:lnTo>
                  <a:lnTo>
                    <a:pt x="397" y="2225"/>
                  </a:lnTo>
                  <a:lnTo>
                    <a:pt x="381" y="2200"/>
                  </a:lnTo>
                  <a:lnTo>
                    <a:pt x="368" y="2173"/>
                  </a:lnTo>
                  <a:lnTo>
                    <a:pt x="355" y="2143"/>
                  </a:lnTo>
                  <a:lnTo>
                    <a:pt x="344" y="2112"/>
                  </a:lnTo>
                  <a:lnTo>
                    <a:pt x="334" y="2079"/>
                  </a:lnTo>
                  <a:lnTo>
                    <a:pt x="326" y="2043"/>
                  </a:lnTo>
                  <a:lnTo>
                    <a:pt x="320" y="2004"/>
                  </a:lnTo>
                  <a:lnTo>
                    <a:pt x="315" y="1963"/>
                  </a:lnTo>
                  <a:lnTo>
                    <a:pt x="312" y="1920"/>
                  </a:lnTo>
                  <a:lnTo>
                    <a:pt x="311" y="1874"/>
                  </a:lnTo>
                  <a:lnTo>
                    <a:pt x="311" y="994"/>
                  </a:lnTo>
                  <a:lnTo>
                    <a:pt x="0" y="994"/>
                  </a:lnTo>
                  <a:lnTo>
                    <a:pt x="0" y="561"/>
                  </a:lnTo>
                  <a:lnTo>
                    <a:pt x="311" y="561"/>
                  </a:lnTo>
                  <a:lnTo>
                    <a:pt x="311" y="0"/>
                  </a:lnTo>
                  <a:lnTo>
                    <a:pt x="1013" y="0"/>
                  </a:lnTo>
                  <a:lnTo>
                    <a:pt x="1013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043" y="275"/>
              <a:ext cx="112" cy="107"/>
            </a:xfrm>
            <a:custGeom>
              <a:avLst/>
              <a:gdLst>
                <a:gd name="T0" fmla="*/ 1341 w 2018"/>
                <a:gd name="T1" fmla="*/ 713 h 1934"/>
                <a:gd name="T2" fmla="*/ 1326 w 2018"/>
                <a:gd name="T3" fmla="*/ 654 h 1934"/>
                <a:gd name="T4" fmla="*/ 1302 w 2018"/>
                <a:gd name="T5" fmla="*/ 600 h 1934"/>
                <a:gd name="T6" fmla="*/ 1267 w 2018"/>
                <a:gd name="T7" fmla="*/ 552 h 1934"/>
                <a:gd name="T8" fmla="*/ 1224 w 2018"/>
                <a:gd name="T9" fmla="*/ 512 h 1934"/>
                <a:gd name="T10" fmla="*/ 1174 w 2018"/>
                <a:gd name="T11" fmla="*/ 481 h 1934"/>
                <a:gd name="T12" fmla="*/ 1116 w 2018"/>
                <a:gd name="T13" fmla="*/ 461 h 1934"/>
                <a:gd name="T14" fmla="*/ 1052 w 2018"/>
                <a:gd name="T15" fmla="*/ 451 h 1934"/>
                <a:gd name="T16" fmla="*/ 979 w 2018"/>
                <a:gd name="T17" fmla="*/ 453 h 1934"/>
                <a:gd name="T18" fmla="*/ 911 w 2018"/>
                <a:gd name="T19" fmla="*/ 467 h 1934"/>
                <a:gd name="T20" fmla="*/ 851 w 2018"/>
                <a:gd name="T21" fmla="*/ 489 h 1934"/>
                <a:gd name="T22" fmla="*/ 800 w 2018"/>
                <a:gd name="T23" fmla="*/ 521 h 1934"/>
                <a:gd name="T24" fmla="*/ 757 w 2018"/>
                <a:gd name="T25" fmla="*/ 563 h 1934"/>
                <a:gd name="T26" fmla="*/ 722 w 2018"/>
                <a:gd name="T27" fmla="*/ 614 h 1934"/>
                <a:gd name="T28" fmla="*/ 696 w 2018"/>
                <a:gd name="T29" fmla="*/ 673 h 1934"/>
                <a:gd name="T30" fmla="*/ 677 w 2018"/>
                <a:gd name="T31" fmla="*/ 741 h 1934"/>
                <a:gd name="T32" fmla="*/ 672 w 2018"/>
                <a:gd name="T33" fmla="*/ 1145 h 1934"/>
                <a:gd name="T34" fmla="*/ 686 w 2018"/>
                <a:gd name="T35" fmla="*/ 1218 h 1934"/>
                <a:gd name="T36" fmla="*/ 710 w 2018"/>
                <a:gd name="T37" fmla="*/ 1285 h 1934"/>
                <a:gd name="T38" fmla="*/ 743 w 2018"/>
                <a:gd name="T39" fmla="*/ 1344 h 1934"/>
                <a:gd name="T40" fmla="*/ 785 w 2018"/>
                <a:gd name="T41" fmla="*/ 1394 h 1934"/>
                <a:gd name="T42" fmla="*/ 837 w 2018"/>
                <a:gd name="T43" fmla="*/ 1434 h 1934"/>
                <a:gd name="T44" fmla="*/ 899 w 2018"/>
                <a:gd name="T45" fmla="*/ 1462 h 1934"/>
                <a:gd name="T46" fmla="*/ 969 w 2018"/>
                <a:gd name="T47" fmla="*/ 1480 h 1934"/>
                <a:gd name="T48" fmla="*/ 1050 w 2018"/>
                <a:gd name="T49" fmla="*/ 1483 h 1934"/>
                <a:gd name="T50" fmla="*/ 1135 w 2018"/>
                <a:gd name="T51" fmla="*/ 1471 h 1934"/>
                <a:gd name="T52" fmla="*/ 1216 w 2018"/>
                <a:gd name="T53" fmla="*/ 1442 h 1934"/>
                <a:gd name="T54" fmla="*/ 1284 w 2018"/>
                <a:gd name="T55" fmla="*/ 1397 h 1934"/>
                <a:gd name="T56" fmla="*/ 1978 w 2018"/>
                <a:gd name="T57" fmla="*/ 1352 h 1934"/>
                <a:gd name="T58" fmla="*/ 1914 w 2018"/>
                <a:gd name="T59" fmla="*/ 1491 h 1934"/>
                <a:gd name="T60" fmla="*/ 1829 w 2018"/>
                <a:gd name="T61" fmla="*/ 1611 h 1934"/>
                <a:gd name="T62" fmla="*/ 1727 w 2018"/>
                <a:gd name="T63" fmla="*/ 1711 h 1934"/>
                <a:gd name="T64" fmla="*/ 1609 w 2018"/>
                <a:gd name="T65" fmla="*/ 1792 h 1934"/>
                <a:gd name="T66" fmla="*/ 1478 w 2018"/>
                <a:gd name="T67" fmla="*/ 1855 h 1934"/>
                <a:gd name="T68" fmla="*/ 1336 w 2018"/>
                <a:gd name="T69" fmla="*/ 1899 h 1934"/>
                <a:gd name="T70" fmla="*/ 1186 w 2018"/>
                <a:gd name="T71" fmla="*/ 1925 h 1934"/>
                <a:gd name="T72" fmla="*/ 1032 w 2018"/>
                <a:gd name="T73" fmla="*/ 1934 h 1934"/>
                <a:gd name="T74" fmla="*/ 819 w 2018"/>
                <a:gd name="T75" fmla="*/ 1918 h 1934"/>
                <a:gd name="T76" fmla="*/ 622 w 2018"/>
                <a:gd name="T77" fmla="*/ 1870 h 1934"/>
                <a:gd name="T78" fmla="*/ 447 w 2018"/>
                <a:gd name="T79" fmla="*/ 1791 h 1934"/>
                <a:gd name="T80" fmla="*/ 296 w 2018"/>
                <a:gd name="T81" fmla="*/ 1683 h 1934"/>
                <a:gd name="T82" fmla="*/ 171 w 2018"/>
                <a:gd name="T83" fmla="*/ 1546 h 1934"/>
                <a:gd name="T84" fmla="*/ 78 w 2018"/>
                <a:gd name="T85" fmla="*/ 1382 h 1934"/>
                <a:gd name="T86" fmla="*/ 20 w 2018"/>
                <a:gd name="T87" fmla="*/ 1190 h 1934"/>
                <a:gd name="T88" fmla="*/ 0 w 2018"/>
                <a:gd name="T89" fmla="*/ 972 h 1934"/>
                <a:gd name="T90" fmla="*/ 18 w 2018"/>
                <a:gd name="T91" fmla="*/ 777 h 1934"/>
                <a:gd name="T92" fmla="*/ 70 w 2018"/>
                <a:gd name="T93" fmla="*/ 594 h 1934"/>
                <a:gd name="T94" fmla="*/ 154 w 2018"/>
                <a:gd name="T95" fmla="*/ 429 h 1934"/>
                <a:gd name="T96" fmla="*/ 268 w 2018"/>
                <a:gd name="T97" fmla="*/ 285 h 1934"/>
                <a:gd name="T98" fmla="*/ 409 w 2018"/>
                <a:gd name="T99" fmla="*/ 167 h 1934"/>
                <a:gd name="T100" fmla="*/ 574 w 2018"/>
                <a:gd name="T101" fmla="*/ 77 h 1934"/>
                <a:gd name="T102" fmla="*/ 763 w 2018"/>
                <a:gd name="T103" fmla="*/ 20 h 1934"/>
                <a:gd name="T104" fmla="*/ 971 w 2018"/>
                <a:gd name="T105" fmla="*/ 0 h 1934"/>
                <a:gd name="T106" fmla="*/ 1226 w 2018"/>
                <a:gd name="T107" fmla="*/ 19 h 1934"/>
                <a:gd name="T108" fmla="*/ 1444 w 2018"/>
                <a:gd name="T109" fmla="*/ 76 h 1934"/>
                <a:gd name="T110" fmla="*/ 1623 w 2018"/>
                <a:gd name="T111" fmla="*/ 168 h 1934"/>
                <a:gd name="T112" fmla="*/ 1768 w 2018"/>
                <a:gd name="T113" fmla="*/ 294 h 1934"/>
                <a:gd name="T114" fmla="*/ 1879 w 2018"/>
                <a:gd name="T115" fmla="*/ 455 h 1934"/>
                <a:gd name="T116" fmla="*/ 1957 w 2018"/>
                <a:gd name="T117" fmla="*/ 647 h 1934"/>
                <a:gd name="T118" fmla="*/ 2003 w 2018"/>
                <a:gd name="T119" fmla="*/ 871 h 1934"/>
                <a:gd name="T120" fmla="*/ 2018 w 2018"/>
                <a:gd name="T121" fmla="*/ 1125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8" h="1934">
                  <a:moveTo>
                    <a:pt x="1344" y="760"/>
                  </a:moveTo>
                  <a:lnTo>
                    <a:pt x="1344" y="744"/>
                  </a:lnTo>
                  <a:lnTo>
                    <a:pt x="1343" y="728"/>
                  </a:lnTo>
                  <a:lnTo>
                    <a:pt x="1341" y="713"/>
                  </a:lnTo>
                  <a:lnTo>
                    <a:pt x="1338" y="698"/>
                  </a:lnTo>
                  <a:lnTo>
                    <a:pt x="1335" y="682"/>
                  </a:lnTo>
                  <a:lnTo>
                    <a:pt x="1331" y="668"/>
                  </a:lnTo>
                  <a:lnTo>
                    <a:pt x="1326" y="654"/>
                  </a:lnTo>
                  <a:lnTo>
                    <a:pt x="1321" y="639"/>
                  </a:lnTo>
                  <a:lnTo>
                    <a:pt x="1315" y="626"/>
                  </a:lnTo>
                  <a:lnTo>
                    <a:pt x="1309" y="613"/>
                  </a:lnTo>
                  <a:lnTo>
                    <a:pt x="1302" y="600"/>
                  </a:lnTo>
                  <a:lnTo>
                    <a:pt x="1294" y="587"/>
                  </a:lnTo>
                  <a:lnTo>
                    <a:pt x="1285" y="575"/>
                  </a:lnTo>
                  <a:lnTo>
                    <a:pt x="1277" y="563"/>
                  </a:lnTo>
                  <a:lnTo>
                    <a:pt x="1267" y="552"/>
                  </a:lnTo>
                  <a:lnTo>
                    <a:pt x="1258" y="541"/>
                  </a:lnTo>
                  <a:lnTo>
                    <a:pt x="1247" y="531"/>
                  </a:lnTo>
                  <a:lnTo>
                    <a:pt x="1236" y="521"/>
                  </a:lnTo>
                  <a:lnTo>
                    <a:pt x="1224" y="512"/>
                  </a:lnTo>
                  <a:lnTo>
                    <a:pt x="1213" y="504"/>
                  </a:lnTo>
                  <a:lnTo>
                    <a:pt x="1200" y="495"/>
                  </a:lnTo>
                  <a:lnTo>
                    <a:pt x="1187" y="488"/>
                  </a:lnTo>
                  <a:lnTo>
                    <a:pt x="1174" y="481"/>
                  </a:lnTo>
                  <a:lnTo>
                    <a:pt x="1160" y="475"/>
                  </a:lnTo>
                  <a:lnTo>
                    <a:pt x="1146" y="470"/>
                  </a:lnTo>
                  <a:lnTo>
                    <a:pt x="1131" y="465"/>
                  </a:lnTo>
                  <a:lnTo>
                    <a:pt x="1116" y="461"/>
                  </a:lnTo>
                  <a:lnTo>
                    <a:pt x="1101" y="458"/>
                  </a:lnTo>
                  <a:lnTo>
                    <a:pt x="1084" y="455"/>
                  </a:lnTo>
                  <a:lnTo>
                    <a:pt x="1069" y="452"/>
                  </a:lnTo>
                  <a:lnTo>
                    <a:pt x="1052" y="451"/>
                  </a:lnTo>
                  <a:lnTo>
                    <a:pt x="1035" y="450"/>
                  </a:lnTo>
                  <a:lnTo>
                    <a:pt x="1016" y="451"/>
                  </a:lnTo>
                  <a:lnTo>
                    <a:pt x="998" y="452"/>
                  </a:lnTo>
                  <a:lnTo>
                    <a:pt x="979" y="453"/>
                  </a:lnTo>
                  <a:lnTo>
                    <a:pt x="961" y="456"/>
                  </a:lnTo>
                  <a:lnTo>
                    <a:pt x="944" y="459"/>
                  </a:lnTo>
                  <a:lnTo>
                    <a:pt x="927" y="463"/>
                  </a:lnTo>
                  <a:lnTo>
                    <a:pt x="911" y="467"/>
                  </a:lnTo>
                  <a:lnTo>
                    <a:pt x="896" y="471"/>
                  </a:lnTo>
                  <a:lnTo>
                    <a:pt x="880" y="476"/>
                  </a:lnTo>
                  <a:lnTo>
                    <a:pt x="865" y="482"/>
                  </a:lnTo>
                  <a:lnTo>
                    <a:pt x="851" y="489"/>
                  </a:lnTo>
                  <a:lnTo>
                    <a:pt x="837" y="496"/>
                  </a:lnTo>
                  <a:lnTo>
                    <a:pt x="824" y="504"/>
                  </a:lnTo>
                  <a:lnTo>
                    <a:pt x="812" y="512"/>
                  </a:lnTo>
                  <a:lnTo>
                    <a:pt x="800" y="521"/>
                  </a:lnTo>
                  <a:lnTo>
                    <a:pt x="789" y="531"/>
                  </a:lnTo>
                  <a:lnTo>
                    <a:pt x="777" y="540"/>
                  </a:lnTo>
                  <a:lnTo>
                    <a:pt x="767" y="552"/>
                  </a:lnTo>
                  <a:lnTo>
                    <a:pt x="757" y="563"/>
                  </a:lnTo>
                  <a:lnTo>
                    <a:pt x="747" y="575"/>
                  </a:lnTo>
                  <a:lnTo>
                    <a:pt x="739" y="587"/>
                  </a:lnTo>
                  <a:lnTo>
                    <a:pt x="729" y="600"/>
                  </a:lnTo>
                  <a:lnTo>
                    <a:pt x="722" y="614"/>
                  </a:lnTo>
                  <a:lnTo>
                    <a:pt x="714" y="627"/>
                  </a:lnTo>
                  <a:lnTo>
                    <a:pt x="708" y="642"/>
                  </a:lnTo>
                  <a:lnTo>
                    <a:pt x="701" y="658"/>
                  </a:lnTo>
                  <a:lnTo>
                    <a:pt x="696" y="673"/>
                  </a:lnTo>
                  <a:lnTo>
                    <a:pt x="690" y="689"/>
                  </a:lnTo>
                  <a:lnTo>
                    <a:pt x="685" y="706"/>
                  </a:lnTo>
                  <a:lnTo>
                    <a:pt x="681" y="723"/>
                  </a:lnTo>
                  <a:lnTo>
                    <a:pt x="677" y="741"/>
                  </a:lnTo>
                  <a:lnTo>
                    <a:pt x="674" y="760"/>
                  </a:lnTo>
                  <a:lnTo>
                    <a:pt x="1344" y="760"/>
                  </a:lnTo>
                  <a:close/>
                  <a:moveTo>
                    <a:pt x="670" y="1125"/>
                  </a:moveTo>
                  <a:lnTo>
                    <a:pt x="672" y="1145"/>
                  </a:lnTo>
                  <a:lnTo>
                    <a:pt x="675" y="1163"/>
                  </a:lnTo>
                  <a:lnTo>
                    <a:pt x="678" y="1183"/>
                  </a:lnTo>
                  <a:lnTo>
                    <a:pt x="681" y="1200"/>
                  </a:lnTo>
                  <a:lnTo>
                    <a:pt x="686" y="1218"/>
                  </a:lnTo>
                  <a:lnTo>
                    <a:pt x="692" y="1236"/>
                  </a:lnTo>
                  <a:lnTo>
                    <a:pt x="697" y="1253"/>
                  </a:lnTo>
                  <a:lnTo>
                    <a:pt x="703" y="1269"/>
                  </a:lnTo>
                  <a:lnTo>
                    <a:pt x="710" y="1285"/>
                  </a:lnTo>
                  <a:lnTo>
                    <a:pt x="717" y="1301"/>
                  </a:lnTo>
                  <a:lnTo>
                    <a:pt x="725" y="1315"/>
                  </a:lnTo>
                  <a:lnTo>
                    <a:pt x="733" y="1331"/>
                  </a:lnTo>
                  <a:lnTo>
                    <a:pt x="743" y="1344"/>
                  </a:lnTo>
                  <a:lnTo>
                    <a:pt x="753" y="1357"/>
                  </a:lnTo>
                  <a:lnTo>
                    <a:pt x="763" y="1371"/>
                  </a:lnTo>
                  <a:lnTo>
                    <a:pt x="773" y="1383"/>
                  </a:lnTo>
                  <a:lnTo>
                    <a:pt x="785" y="1394"/>
                  </a:lnTo>
                  <a:lnTo>
                    <a:pt x="798" y="1405"/>
                  </a:lnTo>
                  <a:lnTo>
                    <a:pt x="810" y="1415"/>
                  </a:lnTo>
                  <a:lnTo>
                    <a:pt x="823" y="1425"/>
                  </a:lnTo>
                  <a:lnTo>
                    <a:pt x="837" y="1434"/>
                  </a:lnTo>
                  <a:lnTo>
                    <a:pt x="852" y="1442"/>
                  </a:lnTo>
                  <a:lnTo>
                    <a:pt x="867" y="1450"/>
                  </a:lnTo>
                  <a:lnTo>
                    <a:pt x="882" y="1456"/>
                  </a:lnTo>
                  <a:lnTo>
                    <a:pt x="899" y="1462"/>
                  </a:lnTo>
                  <a:lnTo>
                    <a:pt x="915" y="1469"/>
                  </a:lnTo>
                  <a:lnTo>
                    <a:pt x="932" y="1473"/>
                  </a:lnTo>
                  <a:lnTo>
                    <a:pt x="951" y="1477"/>
                  </a:lnTo>
                  <a:lnTo>
                    <a:pt x="969" y="1480"/>
                  </a:lnTo>
                  <a:lnTo>
                    <a:pt x="988" y="1482"/>
                  </a:lnTo>
                  <a:lnTo>
                    <a:pt x="1008" y="1483"/>
                  </a:lnTo>
                  <a:lnTo>
                    <a:pt x="1028" y="1483"/>
                  </a:lnTo>
                  <a:lnTo>
                    <a:pt x="1050" y="1483"/>
                  </a:lnTo>
                  <a:lnTo>
                    <a:pt x="1071" y="1481"/>
                  </a:lnTo>
                  <a:lnTo>
                    <a:pt x="1093" y="1479"/>
                  </a:lnTo>
                  <a:lnTo>
                    <a:pt x="1114" y="1476"/>
                  </a:lnTo>
                  <a:lnTo>
                    <a:pt x="1135" y="1471"/>
                  </a:lnTo>
                  <a:lnTo>
                    <a:pt x="1157" y="1466"/>
                  </a:lnTo>
                  <a:lnTo>
                    <a:pt x="1177" y="1458"/>
                  </a:lnTo>
                  <a:lnTo>
                    <a:pt x="1197" y="1451"/>
                  </a:lnTo>
                  <a:lnTo>
                    <a:pt x="1216" y="1442"/>
                  </a:lnTo>
                  <a:lnTo>
                    <a:pt x="1234" y="1433"/>
                  </a:lnTo>
                  <a:lnTo>
                    <a:pt x="1252" y="1422"/>
                  </a:lnTo>
                  <a:lnTo>
                    <a:pt x="1269" y="1410"/>
                  </a:lnTo>
                  <a:lnTo>
                    <a:pt x="1284" y="1397"/>
                  </a:lnTo>
                  <a:lnTo>
                    <a:pt x="1299" y="1383"/>
                  </a:lnTo>
                  <a:lnTo>
                    <a:pt x="1311" y="1369"/>
                  </a:lnTo>
                  <a:lnTo>
                    <a:pt x="1323" y="1352"/>
                  </a:lnTo>
                  <a:lnTo>
                    <a:pt x="1978" y="1352"/>
                  </a:lnTo>
                  <a:lnTo>
                    <a:pt x="1965" y="1389"/>
                  </a:lnTo>
                  <a:lnTo>
                    <a:pt x="1950" y="1424"/>
                  </a:lnTo>
                  <a:lnTo>
                    <a:pt x="1932" y="1458"/>
                  </a:lnTo>
                  <a:lnTo>
                    <a:pt x="1914" y="1491"/>
                  </a:lnTo>
                  <a:lnTo>
                    <a:pt x="1895" y="1523"/>
                  </a:lnTo>
                  <a:lnTo>
                    <a:pt x="1874" y="1553"/>
                  </a:lnTo>
                  <a:lnTo>
                    <a:pt x="1853" y="1583"/>
                  </a:lnTo>
                  <a:lnTo>
                    <a:pt x="1829" y="1611"/>
                  </a:lnTo>
                  <a:lnTo>
                    <a:pt x="1806" y="1637"/>
                  </a:lnTo>
                  <a:lnTo>
                    <a:pt x="1780" y="1663"/>
                  </a:lnTo>
                  <a:lnTo>
                    <a:pt x="1754" y="1687"/>
                  </a:lnTo>
                  <a:lnTo>
                    <a:pt x="1727" y="1711"/>
                  </a:lnTo>
                  <a:lnTo>
                    <a:pt x="1699" y="1733"/>
                  </a:lnTo>
                  <a:lnTo>
                    <a:pt x="1670" y="1754"/>
                  </a:lnTo>
                  <a:lnTo>
                    <a:pt x="1639" y="1774"/>
                  </a:lnTo>
                  <a:lnTo>
                    <a:pt x="1609" y="1792"/>
                  </a:lnTo>
                  <a:lnTo>
                    <a:pt x="1577" y="1810"/>
                  </a:lnTo>
                  <a:lnTo>
                    <a:pt x="1545" y="1826"/>
                  </a:lnTo>
                  <a:lnTo>
                    <a:pt x="1512" y="1840"/>
                  </a:lnTo>
                  <a:lnTo>
                    <a:pt x="1478" y="1855"/>
                  </a:lnTo>
                  <a:lnTo>
                    <a:pt x="1444" y="1867"/>
                  </a:lnTo>
                  <a:lnTo>
                    <a:pt x="1408" y="1879"/>
                  </a:lnTo>
                  <a:lnTo>
                    <a:pt x="1372" y="1889"/>
                  </a:lnTo>
                  <a:lnTo>
                    <a:pt x="1336" y="1899"/>
                  </a:lnTo>
                  <a:lnTo>
                    <a:pt x="1300" y="1907"/>
                  </a:lnTo>
                  <a:lnTo>
                    <a:pt x="1263" y="1914"/>
                  </a:lnTo>
                  <a:lnTo>
                    <a:pt x="1225" y="1920"/>
                  </a:lnTo>
                  <a:lnTo>
                    <a:pt x="1186" y="1925"/>
                  </a:lnTo>
                  <a:lnTo>
                    <a:pt x="1149" y="1929"/>
                  </a:lnTo>
                  <a:lnTo>
                    <a:pt x="1110" y="1932"/>
                  </a:lnTo>
                  <a:lnTo>
                    <a:pt x="1071" y="1933"/>
                  </a:lnTo>
                  <a:lnTo>
                    <a:pt x="1032" y="1934"/>
                  </a:lnTo>
                  <a:lnTo>
                    <a:pt x="977" y="1933"/>
                  </a:lnTo>
                  <a:lnTo>
                    <a:pt x="923" y="1930"/>
                  </a:lnTo>
                  <a:lnTo>
                    <a:pt x="870" y="1925"/>
                  </a:lnTo>
                  <a:lnTo>
                    <a:pt x="819" y="1918"/>
                  </a:lnTo>
                  <a:lnTo>
                    <a:pt x="768" y="1909"/>
                  </a:lnTo>
                  <a:lnTo>
                    <a:pt x="718" y="1898"/>
                  </a:lnTo>
                  <a:lnTo>
                    <a:pt x="670" y="1885"/>
                  </a:lnTo>
                  <a:lnTo>
                    <a:pt x="622" y="1870"/>
                  </a:lnTo>
                  <a:lnTo>
                    <a:pt x="576" y="1854"/>
                  </a:lnTo>
                  <a:lnTo>
                    <a:pt x="531" y="1834"/>
                  </a:lnTo>
                  <a:lnTo>
                    <a:pt x="489" y="1814"/>
                  </a:lnTo>
                  <a:lnTo>
                    <a:pt x="447" y="1791"/>
                  </a:lnTo>
                  <a:lnTo>
                    <a:pt x="407" y="1767"/>
                  </a:lnTo>
                  <a:lnTo>
                    <a:pt x="368" y="1741"/>
                  </a:lnTo>
                  <a:lnTo>
                    <a:pt x="330" y="1713"/>
                  </a:lnTo>
                  <a:lnTo>
                    <a:pt x="296" y="1683"/>
                  </a:lnTo>
                  <a:lnTo>
                    <a:pt x="262" y="1651"/>
                  </a:lnTo>
                  <a:lnTo>
                    <a:pt x="229" y="1619"/>
                  </a:lnTo>
                  <a:lnTo>
                    <a:pt x="200" y="1583"/>
                  </a:lnTo>
                  <a:lnTo>
                    <a:pt x="171" y="1546"/>
                  </a:lnTo>
                  <a:lnTo>
                    <a:pt x="146" y="1507"/>
                  </a:lnTo>
                  <a:lnTo>
                    <a:pt x="121" y="1468"/>
                  </a:lnTo>
                  <a:lnTo>
                    <a:pt x="99" y="1426"/>
                  </a:lnTo>
                  <a:lnTo>
                    <a:pt x="78" y="1382"/>
                  </a:lnTo>
                  <a:lnTo>
                    <a:pt x="61" y="1336"/>
                  </a:lnTo>
                  <a:lnTo>
                    <a:pt x="45" y="1289"/>
                  </a:lnTo>
                  <a:lnTo>
                    <a:pt x="31" y="1240"/>
                  </a:lnTo>
                  <a:lnTo>
                    <a:pt x="20" y="1190"/>
                  </a:lnTo>
                  <a:lnTo>
                    <a:pt x="12" y="1138"/>
                  </a:lnTo>
                  <a:lnTo>
                    <a:pt x="5" y="1085"/>
                  </a:lnTo>
                  <a:lnTo>
                    <a:pt x="2" y="1029"/>
                  </a:lnTo>
                  <a:lnTo>
                    <a:pt x="0" y="972"/>
                  </a:lnTo>
                  <a:lnTo>
                    <a:pt x="2" y="922"/>
                  </a:lnTo>
                  <a:lnTo>
                    <a:pt x="5" y="873"/>
                  </a:lnTo>
                  <a:lnTo>
                    <a:pt x="10" y="824"/>
                  </a:lnTo>
                  <a:lnTo>
                    <a:pt x="18" y="777"/>
                  </a:lnTo>
                  <a:lnTo>
                    <a:pt x="28" y="730"/>
                  </a:lnTo>
                  <a:lnTo>
                    <a:pt x="40" y="683"/>
                  </a:lnTo>
                  <a:lnTo>
                    <a:pt x="54" y="638"/>
                  </a:lnTo>
                  <a:lnTo>
                    <a:pt x="70" y="594"/>
                  </a:lnTo>
                  <a:lnTo>
                    <a:pt x="89" y="552"/>
                  </a:lnTo>
                  <a:lnTo>
                    <a:pt x="109" y="510"/>
                  </a:lnTo>
                  <a:lnTo>
                    <a:pt x="130" y="469"/>
                  </a:lnTo>
                  <a:lnTo>
                    <a:pt x="154" y="429"/>
                  </a:lnTo>
                  <a:lnTo>
                    <a:pt x="180" y="391"/>
                  </a:lnTo>
                  <a:lnTo>
                    <a:pt x="208" y="354"/>
                  </a:lnTo>
                  <a:lnTo>
                    <a:pt x="236" y="319"/>
                  </a:lnTo>
                  <a:lnTo>
                    <a:pt x="268" y="285"/>
                  </a:lnTo>
                  <a:lnTo>
                    <a:pt x="301" y="253"/>
                  </a:lnTo>
                  <a:lnTo>
                    <a:pt x="335" y="223"/>
                  </a:lnTo>
                  <a:lnTo>
                    <a:pt x="371" y="194"/>
                  </a:lnTo>
                  <a:lnTo>
                    <a:pt x="409" y="167"/>
                  </a:lnTo>
                  <a:lnTo>
                    <a:pt x="448" y="141"/>
                  </a:lnTo>
                  <a:lnTo>
                    <a:pt x="489" y="117"/>
                  </a:lnTo>
                  <a:lnTo>
                    <a:pt x="531" y="96"/>
                  </a:lnTo>
                  <a:lnTo>
                    <a:pt x="574" y="77"/>
                  </a:lnTo>
                  <a:lnTo>
                    <a:pt x="620" y="59"/>
                  </a:lnTo>
                  <a:lnTo>
                    <a:pt x="666" y="44"/>
                  </a:lnTo>
                  <a:lnTo>
                    <a:pt x="714" y="31"/>
                  </a:lnTo>
                  <a:lnTo>
                    <a:pt x="763" y="20"/>
                  </a:lnTo>
                  <a:lnTo>
                    <a:pt x="813" y="11"/>
                  </a:lnTo>
                  <a:lnTo>
                    <a:pt x="865" y="5"/>
                  </a:lnTo>
                  <a:lnTo>
                    <a:pt x="918" y="1"/>
                  </a:lnTo>
                  <a:lnTo>
                    <a:pt x="971" y="0"/>
                  </a:lnTo>
                  <a:lnTo>
                    <a:pt x="1038" y="1"/>
                  </a:lnTo>
                  <a:lnTo>
                    <a:pt x="1104" y="5"/>
                  </a:lnTo>
                  <a:lnTo>
                    <a:pt x="1166" y="11"/>
                  </a:lnTo>
                  <a:lnTo>
                    <a:pt x="1226" y="19"/>
                  </a:lnTo>
                  <a:lnTo>
                    <a:pt x="1284" y="30"/>
                  </a:lnTo>
                  <a:lnTo>
                    <a:pt x="1340" y="43"/>
                  </a:lnTo>
                  <a:lnTo>
                    <a:pt x="1393" y="58"/>
                  </a:lnTo>
                  <a:lnTo>
                    <a:pt x="1444" y="76"/>
                  </a:lnTo>
                  <a:lnTo>
                    <a:pt x="1492" y="95"/>
                  </a:lnTo>
                  <a:lnTo>
                    <a:pt x="1537" y="116"/>
                  </a:lnTo>
                  <a:lnTo>
                    <a:pt x="1582" y="141"/>
                  </a:lnTo>
                  <a:lnTo>
                    <a:pt x="1623" y="168"/>
                  </a:lnTo>
                  <a:lnTo>
                    <a:pt x="1663" y="195"/>
                  </a:lnTo>
                  <a:lnTo>
                    <a:pt x="1701" y="226"/>
                  </a:lnTo>
                  <a:lnTo>
                    <a:pt x="1735" y="259"/>
                  </a:lnTo>
                  <a:lnTo>
                    <a:pt x="1768" y="294"/>
                  </a:lnTo>
                  <a:lnTo>
                    <a:pt x="1800" y="331"/>
                  </a:lnTo>
                  <a:lnTo>
                    <a:pt x="1828" y="370"/>
                  </a:lnTo>
                  <a:lnTo>
                    <a:pt x="1855" y="411"/>
                  </a:lnTo>
                  <a:lnTo>
                    <a:pt x="1879" y="455"/>
                  </a:lnTo>
                  <a:lnTo>
                    <a:pt x="1902" y="499"/>
                  </a:lnTo>
                  <a:lnTo>
                    <a:pt x="1922" y="546"/>
                  </a:lnTo>
                  <a:lnTo>
                    <a:pt x="1941" y="595"/>
                  </a:lnTo>
                  <a:lnTo>
                    <a:pt x="1957" y="647"/>
                  </a:lnTo>
                  <a:lnTo>
                    <a:pt x="1971" y="700"/>
                  </a:lnTo>
                  <a:lnTo>
                    <a:pt x="1983" y="755"/>
                  </a:lnTo>
                  <a:lnTo>
                    <a:pt x="1995" y="812"/>
                  </a:lnTo>
                  <a:lnTo>
                    <a:pt x="2003" y="871"/>
                  </a:lnTo>
                  <a:lnTo>
                    <a:pt x="2009" y="931"/>
                  </a:lnTo>
                  <a:lnTo>
                    <a:pt x="2014" y="994"/>
                  </a:lnTo>
                  <a:lnTo>
                    <a:pt x="2017" y="1059"/>
                  </a:lnTo>
                  <a:lnTo>
                    <a:pt x="2018" y="1125"/>
                  </a:lnTo>
                  <a:lnTo>
                    <a:pt x="670" y="1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169" y="275"/>
              <a:ext cx="78" cy="104"/>
            </a:xfrm>
            <a:custGeom>
              <a:avLst/>
              <a:gdLst>
                <a:gd name="T0" fmla="*/ 673 w 1402"/>
                <a:gd name="T1" fmla="*/ 46 h 1887"/>
                <a:gd name="T2" fmla="*/ 681 w 1402"/>
                <a:gd name="T3" fmla="*/ 341 h 1887"/>
                <a:gd name="T4" fmla="*/ 725 w 1402"/>
                <a:gd name="T5" fmla="*/ 264 h 1887"/>
                <a:gd name="T6" fmla="*/ 749 w 1402"/>
                <a:gd name="T7" fmla="*/ 228 h 1887"/>
                <a:gd name="T8" fmla="*/ 773 w 1402"/>
                <a:gd name="T9" fmla="*/ 195 h 1887"/>
                <a:gd name="T10" fmla="*/ 800 w 1402"/>
                <a:gd name="T11" fmla="*/ 164 h 1887"/>
                <a:gd name="T12" fmla="*/ 828 w 1402"/>
                <a:gd name="T13" fmla="*/ 137 h 1887"/>
                <a:gd name="T14" fmla="*/ 856 w 1402"/>
                <a:gd name="T15" fmla="*/ 111 h 1887"/>
                <a:gd name="T16" fmla="*/ 887 w 1402"/>
                <a:gd name="T17" fmla="*/ 88 h 1887"/>
                <a:gd name="T18" fmla="*/ 918 w 1402"/>
                <a:gd name="T19" fmla="*/ 67 h 1887"/>
                <a:gd name="T20" fmla="*/ 953 w 1402"/>
                <a:gd name="T21" fmla="*/ 50 h 1887"/>
                <a:gd name="T22" fmla="*/ 989 w 1402"/>
                <a:gd name="T23" fmla="*/ 35 h 1887"/>
                <a:gd name="T24" fmla="*/ 1027 w 1402"/>
                <a:gd name="T25" fmla="*/ 23 h 1887"/>
                <a:gd name="T26" fmla="*/ 1066 w 1402"/>
                <a:gd name="T27" fmla="*/ 12 h 1887"/>
                <a:gd name="T28" fmla="*/ 1108 w 1402"/>
                <a:gd name="T29" fmla="*/ 6 h 1887"/>
                <a:gd name="T30" fmla="*/ 1152 w 1402"/>
                <a:gd name="T31" fmla="*/ 2 h 1887"/>
                <a:gd name="T32" fmla="*/ 1199 w 1402"/>
                <a:gd name="T33" fmla="*/ 0 h 1887"/>
                <a:gd name="T34" fmla="*/ 1251 w 1402"/>
                <a:gd name="T35" fmla="*/ 2 h 1887"/>
                <a:gd name="T36" fmla="*/ 1302 w 1402"/>
                <a:gd name="T37" fmla="*/ 7 h 1887"/>
                <a:gd name="T38" fmla="*/ 1352 w 1402"/>
                <a:gd name="T39" fmla="*/ 16 h 1887"/>
                <a:gd name="T40" fmla="*/ 1402 w 1402"/>
                <a:gd name="T41" fmla="*/ 28 h 1887"/>
                <a:gd name="T42" fmla="*/ 1375 w 1402"/>
                <a:gd name="T43" fmla="*/ 639 h 1887"/>
                <a:gd name="T44" fmla="*/ 1321 w 1402"/>
                <a:gd name="T45" fmla="*/ 624 h 1887"/>
                <a:gd name="T46" fmla="*/ 1258 w 1402"/>
                <a:gd name="T47" fmla="*/ 612 h 1887"/>
                <a:gd name="T48" fmla="*/ 1176 w 1402"/>
                <a:gd name="T49" fmla="*/ 605 h 1887"/>
                <a:gd name="T50" fmla="*/ 1102 w 1402"/>
                <a:gd name="T51" fmla="*/ 604 h 1887"/>
                <a:gd name="T52" fmla="*/ 1053 w 1402"/>
                <a:gd name="T53" fmla="*/ 608 h 1887"/>
                <a:gd name="T54" fmla="*/ 1007 w 1402"/>
                <a:gd name="T55" fmla="*/ 616 h 1887"/>
                <a:gd name="T56" fmla="*/ 965 w 1402"/>
                <a:gd name="T57" fmla="*/ 627 h 1887"/>
                <a:gd name="T58" fmla="*/ 925 w 1402"/>
                <a:gd name="T59" fmla="*/ 643 h 1887"/>
                <a:gd name="T60" fmla="*/ 889 w 1402"/>
                <a:gd name="T61" fmla="*/ 664 h 1887"/>
                <a:gd name="T62" fmla="*/ 855 w 1402"/>
                <a:gd name="T63" fmla="*/ 688 h 1887"/>
                <a:gd name="T64" fmla="*/ 825 w 1402"/>
                <a:gd name="T65" fmla="*/ 718 h 1887"/>
                <a:gd name="T66" fmla="*/ 798 w 1402"/>
                <a:gd name="T67" fmla="*/ 752 h 1887"/>
                <a:gd name="T68" fmla="*/ 774 w 1402"/>
                <a:gd name="T69" fmla="*/ 790 h 1887"/>
                <a:gd name="T70" fmla="*/ 754 w 1402"/>
                <a:gd name="T71" fmla="*/ 833 h 1887"/>
                <a:gd name="T72" fmla="*/ 737 w 1402"/>
                <a:gd name="T73" fmla="*/ 881 h 1887"/>
                <a:gd name="T74" fmla="*/ 723 w 1402"/>
                <a:gd name="T75" fmla="*/ 934 h 1887"/>
                <a:gd name="T76" fmla="*/ 713 w 1402"/>
                <a:gd name="T77" fmla="*/ 993 h 1887"/>
                <a:gd name="T78" fmla="*/ 706 w 1402"/>
                <a:gd name="T79" fmla="*/ 1056 h 1887"/>
                <a:gd name="T80" fmla="*/ 703 w 1402"/>
                <a:gd name="T81" fmla="*/ 1124 h 1887"/>
                <a:gd name="T82" fmla="*/ 702 w 1402"/>
                <a:gd name="T83" fmla="*/ 1887 h 1887"/>
                <a:gd name="T84" fmla="*/ 0 w 1402"/>
                <a:gd name="T85" fmla="*/ 4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2" h="1887">
                  <a:moveTo>
                    <a:pt x="0" y="46"/>
                  </a:moveTo>
                  <a:lnTo>
                    <a:pt x="673" y="46"/>
                  </a:lnTo>
                  <a:lnTo>
                    <a:pt x="673" y="341"/>
                  </a:lnTo>
                  <a:lnTo>
                    <a:pt x="681" y="341"/>
                  </a:lnTo>
                  <a:lnTo>
                    <a:pt x="703" y="300"/>
                  </a:lnTo>
                  <a:lnTo>
                    <a:pt x="725" y="264"/>
                  </a:lnTo>
                  <a:lnTo>
                    <a:pt x="737" y="245"/>
                  </a:lnTo>
                  <a:lnTo>
                    <a:pt x="749" y="228"/>
                  </a:lnTo>
                  <a:lnTo>
                    <a:pt x="761" y="211"/>
                  </a:lnTo>
                  <a:lnTo>
                    <a:pt x="773" y="195"/>
                  </a:lnTo>
                  <a:lnTo>
                    <a:pt x="787" y="180"/>
                  </a:lnTo>
                  <a:lnTo>
                    <a:pt x="800" y="164"/>
                  </a:lnTo>
                  <a:lnTo>
                    <a:pt x="813" y="150"/>
                  </a:lnTo>
                  <a:lnTo>
                    <a:pt x="828" y="137"/>
                  </a:lnTo>
                  <a:lnTo>
                    <a:pt x="842" y="124"/>
                  </a:lnTo>
                  <a:lnTo>
                    <a:pt x="856" y="111"/>
                  </a:lnTo>
                  <a:lnTo>
                    <a:pt x="871" y="99"/>
                  </a:lnTo>
                  <a:lnTo>
                    <a:pt x="887" y="88"/>
                  </a:lnTo>
                  <a:lnTo>
                    <a:pt x="902" y="78"/>
                  </a:lnTo>
                  <a:lnTo>
                    <a:pt x="918" y="67"/>
                  </a:lnTo>
                  <a:lnTo>
                    <a:pt x="936" y="58"/>
                  </a:lnTo>
                  <a:lnTo>
                    <a:pt x="953" y="50"/>
                  </a:lnTo>
                  <a:lnTo>
                    <a:pt x="970" y="42"/>
                  </a:lnTo>
                  <a:lnTo>
                    <a:pt x="989" y="35"/>
                  </a:lnTo>
                  <a:lnTo>
                    <a:pt x="1007" y="29"/>
                  </a:lnTo>
                  <a:lnTo>
                    <a:pt x="1027" y="23"/>
                  </a:lnTo>
                  <a:lnTo>
                    <a:pt x="1046" y="17"/>
                  </a:lnTo>
                  <a:lnTo>
                    <a:pt x="1066" y="12"/>
                  </a:lnTo>
                  <a:lnTo>
                    <a:pt x="1087" y="9"/>
                  </a:lnTo>
                  <a:lnTo>
                    <a:pt x="1108" y="6"/>
                  </a:lnTo>
                  <a:lnTo>
                    <a:pt x="1130" y="3"/>
                  </a:lnTo>
                  <a:lnTo>
                    <a:pt x="1152" y="2"/>
                  </a:lnTo>
                  <a:lnTo>
                    <a:pt x="1175" y="1"/>
                  </a:lnTo>
                  <a:lnTo>
                    <a:pt x="1199" y="0"/>
                  </a:lnTo>
                  <a:lnTo>
                    <a:pt x="1224" y="1"/>
                  </a:lnTo>
                  <a:lnTo>
                    <a:pt x="1251" y="2"/>
                  </a:lnTo>
                  <a:lnTo>
                    <a:pt x="1276" y="4"/>
                  </a:lnTo>
                  <a:lnTo>
                    <a:pt x="1302" y="7"/>
                  </a:lnTo>
                  <a:lnTo>
                    <a:pt x="1326" y="11"/>
                  </a:lnTo>
                  <a:lnTo>
                    <a:pt x="1352" y="16"/>
                  </a:lnTo>
                  <a:lnTo>
                    <a:pt x="1378" y="21"/>
                  </a:lnTo>
                  <a:lnTo>
                    <a:pt x="1402" y="28"/>
                  </a:lnTo>
                  <a:lnTo>
                    <a:pt x="1402" y="649"/>
                  </a:lnTo>
                  <a:lnTo>
                    <a:pt x="1375" y="639"/>
                  </a:lnTo>
                  <a:lnTo>
                    <a:pt x="1349" y="631"/>
                  </a:lnTo>
                  <a:lnTo>
                    <a:pt x="1321" y="624"/>
                  </a:lnTo>
                  <a:lnTo>
                    <a:pt x="1291" y="617"/>
                  </a:lnTo>
                  <a:lnTo>
                    <a:pt x="1258" y="612"/>
                  </a:lnTo>
                  <a:lnTo>
                    <a:pt x="1220" y="607"/>
                  </a:lnTo>
                  <a:lnTo>
                    <a:pt x="1176" y="605"/>
                  </a:lnTo>
                  <a:lnTo>
                    <a:pt x="1128" y="604"/>
                  </a:lnTo>
                  <a:lnTo>
                    <a:pt x="1102" y="604"/>
                  </a:lnTo>
                  <a:lnTo>
                    <a:pt x="1078" y="606"/>
                  </a:lnTo>
                  <a:lnTo>
                    <a:pt x="1053" y="608"/>
                  </a:lnTo>
                  <a:lnTo>
                    <a:pt x="1030" y="611"/>
                  </a:lnTo>
                  <a:lnTo>
                    <a:pt x="1007" y="616"/>
                  </a:lnTo>
                  <a:lnTo>
                    <a:pt x="986" y="621"/>
                  </a:lnTo>
                  <a:lnTo>
                    <a:pt x="965" y="627"/>
                  </a:lnTo>
                  <a:lnTo>
                    <a:pt x="945" y="635"/>
                  </a:lnTo>
                  <a:lnTo>
                    <a:pt x="925" y="643"/>
                  </a:lnTo>
                  <a:lnTo>
                    <a:pt x="906" y="654"/>
                  </a:lnTo>
                  <a:lnTo>
                    <a:pt x="889" y="664"/>
                  </a:lnTo>
                  <a:lnTo>
                    <a:pt x="871" y="676"/>
                  </a:lnTo>
                  <a:lnTo>
                    <a:pt x="855" y="688"/>
                  </a:lnTo>
                  <a:lnTo>
                    <a:pt x="840" y="703"/>
                  </a:lnTo>
                  <a:lnTo>
                    <a:pt x="825" y="718"/>
                  </a:lnTo>
                  <a:lnTo>
                    <a:pt x="811" y="734"/>
                  </a:lnTo>
                  <a:lnTo>
                    <a:pt x="798" y="752"/>
                  </a:lnTo>
                  <a:lnTo>
                    <a:pt x="786" y="770"/>
                  </a:lnTo>
                  <a:lnTo>
                    <a:pt x="774" y="790"/>
                  </a:lnTo>
                  <a:lnTo>
                    <a:pt x="764" y="811"/>
                  </a:lnTo>
                  <a:lnTo>
                    <a:pt x="754" y="833"/>
                  </a:lnTo>
                  <a:lnTo>
                    <a:pt x="745" y="857"/>
                  </a:lnTo>
                  <a:lnTo>
                    <a:pt x="737" y="881"/>
                  </a:lnTo>
                  <a:lnTo>
                    <a:pt x="730" y="907"/>
                  </a:lnTo>
                  <a:lnTo>
                    <a:pt x="723" y="934"/>
                  </a:lnTo>
                  <a:lnTo>
                    <a:pt x="718" y="963"/>
                  </a:lnTo>
                  <a:lnTo>
                    <a:pt x="713" y="993"/>
                  </a:lnTo>
                  <a:lnTo>
                    <a:pt x="709" y="1023"/>
                  </a:lnTo>
                  <a:lnTo>
                    <a:pt x="706" y="1056"/>
                  </a:lnTo>
                  <a:lnTo>
                    <a:pt x="704" y="1090"/>
                  </a:lnTo>
                  <a:lnTo>
                    <a:pt x="703" y="1124"/>
                  </a:lnTo>
                  <a:lnTo>
                    <a:pt x="702" y="1160"/>
                  </a:lnTo>
                  <a:lnTo>
                    <a:pt x="702" y="1887"/>
                  </a:lnTo>
                  <a:lnTo>
                    <a:pt x="0" y="188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851818" y="0"/>
            <a:ext cx="7292181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 smtClean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67F-7B50-4577-89D1-0DA39BABAD68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-cover Porotherm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207169" y="91281"/>
            <a:ext cx="2062163" cy="360362"/>
            <a:chOff x="539750" y="287338"/>
            <a:chExt cx="2062163" cy="360362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9750" y="287338"/>
              <a:ext cx="20621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98513" y="427038"/>
              <a:ext cx="61913" cy="220662"/>
            </a:xfrm>
            <a:custGeom>
              <a:avLst/>
              <a:gdLst>
                <a:gd name="T0" fmla="*/ 0 w 510"/>
                <a:gd name="T1" fmla="*/ 511 h 1801"/>
                <a:gd name="T2" fmla="*/ 510 w 510"/>
                <a:gd name="T3" fmla="*/ 0 h 1801"/>
                <a:gd name="T4" fmla="*/ 510 w 510"/>
                <a:gd name="T5" fmla="*/ 1290 h 1801"/>
                <a:gd name="T6" fmla="*/ 0 w 510"/>
                <a:gd name="T7" fmla="*/ 1801 h 1801"/>
                <a:gd name="T8" fmla="*/ 0 w 510"/>
                <a:gd name="T9" fmla="*/ 51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1801">
                  <a:moveTo>
                    <a:pt x="0" y="511"/>
                  </a:moveTo>
                  <a:lnTo>
                    <a:pt x="510" y="0"/>
                  </a:lnTo>
                  <a:lnTo>
                    <a:pt x="510" y="1290"/>
                  </a:lnTo>
                  <a:lnTo>
                    <a:pt x="0" y="180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539750" y="488950"/>
              <a:ext cx="61913" cy="158750"/>
            </a:xfrm>
            <a:custGeom>
              <a:avLst/>
              <a:gdLst>
                <a:gd name="T0" fmla="*/ 0 w 510"/>
                <a:gd name="T1" fmla="*/ 513 h 1299"/>
                <a:gd name="T2" fmla="*/ 510 w 510"/>
                <a:gd name="T3" fmla="*/ 0 h 1299"/>
                <a:gd name="T4" fmla="*/ 510 w 510"/>
                <a:gd name="T5" fmla="*/ 787 h 1299"/>
                <a:gd name="T6" fmla="*/ 0 w 510"/>
                <a:gd name="T7" fmla="*/ 1299 h 1299"/>
                <a:gd name="T8" fmla="*/ 0 w 510"/>
                <a:gd name="T9" fmla="*/ 513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1299">
                  <a:moveTo>
                    <a:pt x="0" y="513"/>
                  </a:moveTo>
                  <a:lnTo>
                    <a:pt x="510" y="0"/>
                  </a:lnTo>
                  <a:lnTo>
                    <a:pt x="510" y="787"/>
                  </a:lnTo>
                  <a:lnTo>
                    <a:pt x="0" y="1299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15950" y="379413"/>
              <a:ext cx="77788" cy="268287"/>
            </a:xfrm>
            <a:custGeom>
              <a:avLst/>
              <a:gdLst>
                <a:gd name="T0" fmla="*/ 0 w 636"/>
                <a:gd name="T1" fmla="*/ 631 h 2200"/>
                <a:gd name="T2" fmla="*/ 636 w 636"/>
                <a:gd name="T3" fmla="*/ 0 h 2200"/>
                <a:gd name="T4" fmla="*/ 636 w 636"/>
                <a:gd name="T5" fmla="*/ 1569 h 2200"/>
                <a:gd name="T6" fmla="*/ 0 w 636"/>
                <a:gd name="T7" fmla="*/ 2200 h 2200"/>
                <a:gd name="T8" fmla="*/ 0 w 636"/>
                <a:gd name="T9" fmla="*/ 631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2200">
                  <a:moveTo>
                    <a:pt x="0" y="631"/>
                  </a:moveTo>
                  <a:lnTo>
                    <a:pt x="636" y="0"/>
                  </a:lnTo>
                  <a:lnTo>
                    <a:pt x="636" y="1569"/>
                  </a:lnTo>
                  <a:lnTo>
                    <a:pt x="0" y="2200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706438" y="287338"/>
              <a:ext cx="77788" cy="360362"/>
            </a:xfrm>
            <a:custGeom>
              <a:avLst/>
              <a:gdLst>
                <a:gd name="T0" fmla="*/ 0 w 635"/>
                <a:gd name="T1" fmla="*/ 636 h 2951"/>
                <a:gd name="T2" fmla="*/ 635 w 635"/>
                <a:gd name="T3" fmla="*/ 0 h 2951"/>
                <a:gd name="T4" fmla="*/ 635 w 635"/>
                <a:gd name="T5" fmla="*/ 2315 h 2951"/>
                <a:gd name="T6" fmla="*/ 0 w 635"/>
                <a:gd name="T7" fmla="*/ 2951 h 2951"/>
                <a:gd name="T8" fmla="*/ 0 w 635"/>
                <a:gd name="T9" fmla="*/ 636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2951">
                  <a:moveTo>
                    <a:pt x="0" y="636"/>
                  </a:moveTo>
                  <a:lnTo>
                    <a:pt x="635" y="0"/>
                  </a:lnTo>
                  <a:lnTo>
                    <a:pt x="635" y="2315"/>
                  </a:lnTo>
                  <a:lnTo>
                    <a:pt x="0" y="2951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935038" y="379413"/>
              <a:ext cx="196850" cy="222250"/>
            </a:xfrm>
            <a:custGeom>
              <a:avLst/>
              <a:gdLst>
                <a:gd name="T0" fmla="*/ 781 w 1613"/>
                <a:gd name="T1" fmla="*/ 840 h 1829"/>
                <a:gd name="T2" fmla="*/ 836 w 1613"/>
                <a:gd name="T3" fmla="*/ 839 h 1829"/>
                <a:gd name="T4" fmla="*/ 890 w 1613"/>
                <a:gd name="T5" fmla="*/ 836 h 1829"/>
                <a:gd name="T6" fmla="*/ 940 w 1613"/>
                <a:gd name="T7" fmla="*/ 828 h 1829"/>
                <a:gd name="T8" fmla="*/ 964 w 1613"/>
                <a:gd name="T9" fmla="*/ 820 h 1829"/>
                <a:gd name="T10" fmla="*/ 986 w 1613"/>
                <a:gd name="T11" fmla="*/ 812 h 1829"/>
                <a:gd name="T12" fmla="*/ 1006 w 1613"/>
                <a:gd name="T13" fmla="*/ 801 h 1829"/>
                <a:gd name="T14" fmla="*/ 1025 w 1613"/>
                <a:gd name="T15" fmla="*/ 788 h 1829"/>
                <a:gd name="T16" fmla="*/ 1041 w 1613"/>
                <a:gd name="T17" fmla="*/ 773 h 1829"/>
                <a:gd name="T18" fmla="*/ 1054 w 1613"/>
                <a:gd name="T19" fmla="*/ 754 h 1829"/>
                <a:gd name="T20" fmla="*/ 1066 w 1613"/>
                <a:gd name="T21" fmla="*/ 732 h 1829"/>
                <a:gd name="T22" fmla="*/ 1073 w 1613"/>
                <a:gd name="T23" fmla="*/ 707 h 1829"/>
                <a:gd name="T24" fmla="*/ 1079 w 1613"/>
                <a:gd name="T25" fmla="*/ 679 h 1829"/>
                <a:gd name="T26" fmla="*/ 1081 w 1613"/>
                <a:gd name="T27" fmla="*/ 646 h 1829"/>
                <a:gd name="T28" fmla="*/ 1079 w 1613"/>
                <a:gd name="T29" fmla="*/ 616 h 1829"/>
                <a:gd name="T30" fmla="*/ 1075 w 1613"/>
                <a:gd name="T31" fmla="*/ 590 h 1829"/>
                <a:gd name="T32" fmla="*/ 1068 w 1613"/>
                <a:gd name="T33" fmla="*/ 568 h 1829"/>
                <a:gd name="T34" fmla="*/ 1059 w 1613"/>
                <a:gd name="T35" fmla="*/ 548 h 1829"/>
                <a:gd name="T36" fmla="*/ 1047 w 1613"/>
                <a:gd name="T37" fmla="*/ 531 h 1829"/>
                <a:gd name="T38" fmla="*/ 1033 w 1613"/>
                <a:gd name="T39" fmla="*/ 516 h 1829"/>
                <a:gd name="T40" fmla="*/ 1018 w 1613"/>
                <a:gd name="T41" fmla="*/ 504 h 1829"/>
                <a:gd name="T42" fmla="*/ 1000 w 1613"/>
                <a:gd name="T43" fmla="*/ 495 h 1829"/>
                <a:gd name="T44" fmla="*/ 981 w 1613"/>
                <a:gd name="T45" fmla="*/ 487 h 1829"/>
                <a:gd name="T46" fmla="*/ 959 w 1613"/>
                <a:gd name="T47" fmla="*/ 481 h 1829"/>
                <a:gd name="T48" fmla="*/ 914 w 1613"/>
                <a:gd name="T49" fmla="*/ 473 h 1829"/>
                <a:gd name="T50" fmla="*/ 866 w 1613"/>
                <a:gd name="T51" fmla="*/ 469 h 1829"/>
                <a:gd name="T52" fmla="*/ 815 w 1613"/>
                <a:gd name="T53" fmla="*/ 468 h 1829"/>
                <a:gd name="T54" fmla="*/ 564 w 1613"/>
                <a:gd name="T55" fmla="*/ 840 h 1829"/>
                <a:gd name="T56" fmla="*/ 943 w 1613"/>
                <a:gd name="T57" fmla="*/ 0 h 1829"/>
                <a:gd name="T58" fmla="*/ 1032 w 1613"/>
                <a:gd name="T59" fmla="*/ 3 h 1829"/>
                <a:gd name="T60" fmla="*/ 1114 w 1613"/>
                <a:gd name="T61" fmla="*/ 16 h 1829"/>
                <a:gd name="T62" fmla="*/ 1189 w 1613"/>
                <a:gd name="T63" fmla="*/ 35 h 1829"/>
                <a:gd name="T64" fmla="*/ 1257 w 1613"/>
                <a:gd name="T65" fmla="*/ 60 h 1829"/>
                <a:gd name="T66" fmla="*/ 1318 w 1613"/>
                <a:gd name="T67" fmla="*/ 92 h 1829"/>
                <a:gd name="T68" fmla="*/ 1373 w 1613"/>
                <a:gd name="T69" fmla="*/ 129 h 1829"/>
                <a:gd name="T70" fmla="*/ 1422 w 1613"/>
                <a:gd name="T71" fmla="*/ 169 h 1829"/>
                <a:gd name="T72" fmla="*/ 1464 w 1613"/>
                <a:gd name="T73" fmla="*/ 215 h 1829"/>
                <a:gd name="T74" fmla="*/ 1501 w 1613"/>
                <a:gd name="T75" fmla="*/ 262 h 1829"/>
                <a:gd name="T76" fmla="*/ 1532 w 1613"/>
                <a:gd name="T77" fmla="*/ 312 h 1829"/>
                <a:gd name="T78" fmla="*/ 1558 w 1613"/>
                <a:gd name="T79" fmla="*/ 364 h 1829"/>
                <a:gd name="T80" fmla="*/ 1578 w 1613"/>
                <a:gd name="T81" fmla="*/ 417 h 1829"/>
                <a:gd name="T82" fmla="*/ 1594 w 1613"/>
                <a:gd name="T83" fmla="*/ 470 h 1829"/>
                <a:gd name="T84" fmla="*/ 1604 w 1613"/>
                <a:gd name="T85" fmla="*/ 523 h 1829"/>
                <a:gd name="T86" fmla="*/ 1611 w 1613"/>
                <a:gd name="T87" fmla="*/ 575 h 1829"/>
                <a:gd name="T88" fmla="*/ 1613 w 1613"/>
                <a:gd name="T89" fmla="*/ 625 h 1829"/>
                <a:gd name="T90" fmla="*/ 1610 w 1613"/>
                <a:gd name="T91" fmla="*/ 705 h 1829"/>
                <a:gd name="T92" fmla="*/ 1600 w 1613"/>
                <a:gd name="T93" fmla="*/ 780 h 1829"/>
                <a:gd name="T94" fmla="*/ 1583 w 1613"/>
                <a:gd name="T95" fmla="*/ 850 h 1829"/>
                <a:gd name="T96" fmla="*/ 1560 w 1613"/>
                <a:gd name="T97" fmla="*/ 914 h 1829"/>
                <a:gd name="T98" fmla="*/ 1532 w 1613"/>
                <a:gd name="T99" fmla="*/ 972 h 1829"/>
                <a:gd name="T100" fmla="*/ 1497 w 1613"/>
                <a:gd name="T101" fmla="*/ 1026 h 1829"/>
                <a:gd name="T102" fmla="*/ 1458 w 1613"/>
                <a:gd name="T103" fmla="*/ 1074 h 1829"/>
                <a:gd name="T104" fmla="*/ 1412 w 1613"/>
                <a:gd name="T105" fmla="*/ 1117 h 1829"/>
                <a:gd name="T106" fmla="*/ 1363 w 1613"/>
                <a:gd name="T107" fmla="*/ 1154 h 1829"/>
                <a:gd name="T108" fmla="*/ 1308 w 1613"/>
                <a:gd name="T109" fmla="*/ 1187 h 1829"/>
                <a:gd name="T110" fmla="*/ 1249 w 1613"/>
                <a:gd name="T111" fmla="*/ 1214 h 1829"/>
                <a:gd name="T112" fmla="*/ 1185 w 1613"/>
                <a:gd name="T113" fmla="*/ 1236 h 1829"/>
                <a:gd name="T114" fmla="*/ 1119 w 1613"/>
                <a:gd name="T115" fmla="*/ 1253 h 1829"/>
                <a:gd name="T116" fmla="*/ 1048 w 1613"/>
                <a:gd name="T117" fmla="*/ 1266 h 1829"/>
                <a:gd name="T118" fmla="*/ 973 w 1613"/>
                <a:gd name="T119" fmla="*/ 1273 h 1829"/>
                <a:gd name="T120" fmla="*/ 896 w 1613"/>
                <a:gd name="T121" fmla="*/ 1276 h 1829"/>
                <a:gd name="T122" fmla="*/ 564 w 1613"/>
                <a:gd name="T123" fmla="*/ 1829 h 1829"/>
                <a:gd name="T124" fmla="*/ 0 w 1613"/>
                <a:gd name="T125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3" h="1829">
                  <a:moveTo>
                    <a:pt x="564" y="840"/>
                  </a:moveTo>
                  <a:lnTo>
                    <a:pt x="781" y="840"/>
                  </a:lnTo>
                  <a:lnTo>
                    <a:pt x="809" y="840"/>
                  </a:lnTo>
                  <a:lnTo>
                    <a:pt x="836" y="839"/>
                  </a:lnTo>
                  <a:lnTo>
                    <a:pt x="863" y="838"/>
                  </a:lnTo>
                  <a:lnTo>
                    <a:pt x="890" y="836"/>
                  </a:lnTo>
                  <a:lnTo>
                    <a:pt x="915" y="832"/>
                  </a:lnTo>
                  <a:lnTo>
                    <a:pt x="940" y="828"/>
                  </a:lnTo>
                  <a:lnTo>
                    <a:pt x="952" y="824"/>
                  </a:lnTo>
                  <a:lnTo>
                    <a:pt x="964" y="820"/>
                  </a:lnTo>
                  <a:lnTo>
                    <a:pt x="975" y="817"/>
                  </a:lnTo>
                  <a:lnTo>
                    <a:pt x="986" y="812"/>
                  </a:lnTo>
                  <a:lnTo>
                    <a:pt x="996" y="807"/>
                  </a:lnTo>
                  <a:lnTo>
                    <a:pt x="1006" y="801"/>
                  </a:lnTo>
                  <a:lnTo>
                    <a:pt x="1015" y="795"/>
                  </a:lnTo>
                  <a:lnTo>
                    <a:pt x="1025" y="788"/>
                  </a:lnTo>
                  <a:lnTo>
                    <a:pt x="1032" y="781"/>
                  </a:lnTo>
                  <a:lnTo>
                    <a:pt x="1041" y="773"/>
                  </a:lnTo>
                  <a:lnTo>
                    <a:pt x="1048" y="763"/>
                  </a:lnTo>
                  <a:lnTo>
                    <a:pt x="1054" y="754"/>
                  </a:lnTo>
                  <a:lnTo>
                    <a:pt x="1061" y="743"/>
                  </a:lnTo>
                  <a:lnTo>
                    <a:pt x="1066" y="732"/>
                  </a:lnTo>
                  <a:lnTo>
                    <a:pt x="1070" y="720"/>
                  </a:lnTo>
                  <a:lnTo>
                    <a:pt x="1073" y="707"/>
                  </a:lnTo>
                  <a:lnTo>
                    <a:pt x="1077" y="693"/>
                  </a:lnTo>
                  <a:lnTo>
                    <a:pt x="1079" y="679"/>
                  </a:lnTo>
                  <a:lnTo>
                    <a:pt x="1080" y="663"/>
                  </a:lnTo>
                  <a:lnTo>
                    <a:pt x="1081" y="646"/>
                  </a:lnTo>
                  <a:lnTo>
                    <a:pt x="1081" y="630"/>
                  </a:lnTo>
                  <a:lnTo>
                    <a:pt x="1079" y="616"/>
                  </a:lnTo>
                  <a:lnTo>
                    <a:pt x="1078" y="602"/>
                  </a:lnTo>
                  <a:lnTo>
                    <a:pt x="1075" y="590"/>
                  </a:lnTo>
                  <a:lnTo>
                    <a:pt x="1071" y="578"/>
                  </a:lnTo>
                  <a:lnTo>
                    <a:pt x="1068" y="568"/>
                  </a:lnTo>
                  <a:lnTo>
                    <a:pt x="1064" y="557"/>
                  </a:lnTo>
                  <a:lnTo>
                    <a:pt x="1059" y="548"/>
                  </a:lnTo>
                  <a:lnTo>
                    <a:pt x="1053" y="539"/>
                  </a:lnTo>
                  <a:lnTo>
                    <a:pt x="1047" y="531"/>
                  </a:lnTo>
                  <a:lnTo>
                    <a:pt x="1040" y="523"/>
                  </a:lnTo>
                  <a:lnTo>
                    <a:pt x="1033" y="516"/>
                  </a:lnTo>
                  <a:lnTo>
                    <a:pt x="1025" y="511"/>
                  </a:lnTo>
                  <a:lnTo>
                    <a:pt x="1018" y="504"/>
                  </a:lnTo>
                  <a:lnTo>
                    <a:pt x="1008" y="499"/>
                  </a:lnTo>
                  <a:lnTo>
                    <a:pt x="1000" y="495"/>
                  </a:lnTo>
                  <a:lnTo>
                    <a:pt x="990" y="490"/>
                  </a:lnTo>
                  <a:lnTo>
                    <a:pt x="981" y="487"/>
                  </a:lnTo>
                  <a:lnTo>
                    <a:pt x="970" y="483"/>
                  </a:lnTo>
                  <a:lnTo>
                    <a:pt x="959" y="481"/>
                  </a:lnTo>
                  <a:lnTo>
                    <a:pt x="937" y="476"/>
                  </a:lnTo>
                  <a:lnTo>
                    <a:pt x="914" y="473"/>
                  </a:lnTo>
                  <a:lnTo>
                    <a:pt x="891" y="470"/>
                  </a:lnTo>
                  <a:lnTo>
                    <a:pt x="866" y="469"/>
                  </a:lnTo>
                  <a:lnTo>
                    <a:pt x="840" y="469"/>
                  </a:lnTo>
                  <a:lnTo>
                    <a:pt x="815" y="468"/>
                  </a:lnTo>
                  <a:lnTo>
                    <a:pt x="564" y="468"/>
                  </a:lnTo>
                  <a:lnTo>
                    <a:pt x="564" y="840"/>
                  </a:lnTo>
                  <a:close/>
                  <a:moveTo>
                    <a:pt x="0" y="0"/>
                  </a:moveTo>
                  <a:lnTo>
                    <a:pt x="943" y="0"/>
                  </a:lnTo>
                  <a:lnTo>
                    <a:pt x="988" y="1"/>
                  </a:lnTo>
                  <a:lnTo>
                    <a:pt x="1032" y="3"/>
                  </a:lnTo>
                  <a:lnTo>
                    <a:pt x="1073" y="9"/>
                  </a:lnTo>
                  <a:lnTo>
                    <a:pt x="1114" y="16"/>
                  </a:lnTo>
                  <a:lnTo>
                    <a:pt x="1153" y="25"/>
                  </a:lnTo>
                  <a:lnTo>
                    <a:pt x="1189" y="35"/>
                  </a:lnTo>
                  <a:lnTo>
                    <a:pt x="1223" y="47"/>
                  </a:lnTo>
                  <a:lnTo>
                    <a:pt x="1257" y="60"/>
                  </a:lnTo>
                  <a:lnTo>
                    <a:pt x="1289" y="75"/>
                  </a:lnTo>
                  <a:lnTo>
                    <a:pt x="1318" y="92"/>
                  </a:lnTo>
                  <a:lnTo>
                    <a:pt x="1347" y="110"/>
                  </a:lnTo>
                  <a:lnTo>
                    <a:pt x="1373" y="129"/>
                  </a:lnTo>
                  <a:lnTo>
                    <a:pt x="1397" y="148"/>
                  </a:lnTo>
                  <a:lnTo>
                    <a:pt x="1422" y="169"/>
                  </a:lnTo>
                  <a:lnTo>
                    <a:pt x="1444" y="191"/>
                  </a:lnTo>
                  <a:lnTo>
                    <a:pt x="1464" y="215"/>
                  </a:lnTo>
                  <a:lnTo>
                    <a:pt x="1483" y="238"/>
                  </a:lnTo>
                  <a:lnTo>
                    <a:pt x="1501" y="262"/>
                  </a:lnTo>
                  <a:lnTo>
                    <a:pt x="1517" y="287"/>
                  </a:lnTo>
                  <a:lnTo>
                    <a:pt x="1532" y="312"/>
                  </a:lnTo>
                  <a:lnTo>
                    <a:pt x="1545" y="338"/>
                  </a:lnTo>
                  <a:lnTo>
                    <a:pt x="1558" y="364"/>
                  </a:lnTo>
                  <a:lnTo>
                    <a:pt x="1568" y="390"/>
                  </a:lnTo>
                  <a:lnTo>
                    <a:pt x="1578" y="417"/>
                  </a:lnTo>
                  <a:lnTo>
                    <a:pt x="1586" y="444"/>
                  </a:lnTo>
                  <a:lnTo>
                    <a:pt x="1594" y="470"/>
                  </a:lnTo>
                  <a:lnTo>
                    <a:pt x="1600" y="497"/>
                  </a:lnTo>
                  <a:lnTo>
                    <a:pt x="1604" y="523"/>
                  </a:lnTo>
                  <a:lnTo>
                    <a:pt x="1609" y="550"/>
                  </a:lnTo>
                  <a:lnTo>
                    <a:pt x="1611" y="575"/>
                  </a:lnTo>
                  <a:lnTo>
                    <a:pt x="1613" y="600"/>
                  </a:lnTo>
                  <a:lnTo>
                    <a:pt x="1613" y="625"/>
                  </a:lnTo>
                  <a:lnTo>
                    <a:pt x="1613" y="666"/>
                  </a:lnTo>
                  <a:lnTo>
                    <a:pt x="1610" y="705"/>
                  </a:lnTo>
                  <a:lnTo>
                    <a:pt x="1605" y="743"/>
                  </a:lnTo>
                  <a:lnTo>
                    <a:pt x="1600" y="780"/>
                  </a:lnTo>
                  <a:lnTo>
                    <a:pt x="1592" y="816"/>
                  </a:lnTo>
                  <a:lnTo>
                    <a:pt x="1583" y="850"/>
                  </a:lnTo>
                  <a:lnTo>
                    <a:pt x="1573" y="882"/>
                  </a:lnTo>
                  <a:lnTo>
                    <a:pt x="1560" y="914"/>
                  </a:lnTo>
                  <a:lnTo>
                    <a:pt x="1546" y="944"/>
                  </a:lnTo>
                  <a:lnTo>
                    <a:pt x="1532" y="972"/>
                  </a:lnTo>
                  <a:lnTo>
                    <a:pt x="1515" y="1000"/>
                  </a:lnTo>
                  <a:lnTo>
                    <a:pt x="1497" y="1026"/>
                  </a:lnTo>
                  <a:lnTo>
                    <a:pt x="1478" y="1050"/>
                  </a:lnTo>
                  <a:lnTo>
                    <a:pt x="1458" y="1074"/>
                  </a:lnTo>
                  <a:lnTo>
                    <a:pt x="1435" y="1096"/>
                  </a:lnTo>
                  <a:lnTo>
                    <a:pt x="1412" y="1117"/>
                  </a:lnTo>
                  <a:lnTo>
                    <a:pt x="1388" y="1136"/>
                  </a:lnTo>
                  <a:lnTo>
                    <a:pt x="1363" y="1154"/>
                  </a:lnTo>
                  <a:lnTo>
                    <a:pt x="1335" y="1171"/>
                  </a:lnTo>
                  <a:lnTo>
                    <a:pt x="1308" y="1187"/>
                  </a:lnTo>
                  <a:lnTo>
                    <a:pt x="1278" y="1202"/>
                  </a:lnTo>
                  <a:lnTo>
                    <a:pt x="1249" y="1214"/>
                  </a:lnTo>
                  <a:lnTo>
                    <a:pt x="1218" y="1226"/>
                  </a:lnTo>
                  <a:lnTo>
                    <a:pt x="1185" y="1236"/>
                  </a:lnTo>
                  <a:lnTo>
                    <a:pt x="1153" y="1246"/>
                  </a:lnTo>
                  <a:lnTo>
                    <a:pt x="1119" y="1253"/>
                  </a:lnTo>
                  <a:lnTo>
                    <a:pt x="1084" y="1261"/>
                  </a:lnTo>
                  <a:lnTo>
                    <a:pt x="1048" y="1266"/>
                  </a:lnTo>
                  <a:lnTo>
                    <a:pt x="1011" y="1270"/>
                  </a:lnTo>
                  <a:lnTo>
                    <a:pt x="973" y="1273"/>
                  </a:lnTo>
                  <a:lnTo>
                    <a:pt x="935" y="1276"/>
                  </a:lnTo>
                  <a:lnTo>
                    <a:pt x="896" y="1276"/>
                  </a:lnTo>
                  <a:lnTo>
                    <a:pt x="564" y="1276"/>
                  </a:lnTo>
                  <a:lnTo>
                    <a:pt x="564" y="1829"/>
                  </a:lnTo>
                  <a:lnTo>
                    <a:pt x="0" y="1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141413" y="436563"/>
              <a:ext cx="176213" cy="169862"/>
            </a:xfrm>
            <a:custGeom>
              <a:avLst/>
              <a:gdLst>
                <a:gd name="T0" fmla="*/ 674 w 1449"/>
                <a:gd name="T1" fmla="*/ 374 h 1397"/>
                <a:gd name="T2" fmla="*/ 620 w 1449"/>
                <a:gd name="T3" fmla="*/ 393 h 1397"/>
                <a:gd name="T4" fmla="*/ 579 w 1449"/>
                <a:gd name="T5" fmla="*/ 426 h 1397"/>
                <a:gd name="T6" fmla="*/ 549 w 1449"/>
                <a:gd name="T7" fmla="*/ 468 h 1397"/>
                <a:gd name="T8" fmla="*/ 528 w 1449"/>
                <a:gd name="T9" fmla="*/ 518 h 1397"/>
                <a:gd name="T10" fmla="*/ 509 w 1449"/>
                <a:gd name="T11" fmla="*/ 614 h 1397"/>
                <a:gd name="T12" fmla="*/ 506 w 1449"/>
                <a:gd name="T13" fmla="*/ 724 h 1397"/>
                <a:gd name="T14" fmla="*/ 518 w 1449"/>
                <a:gd name="T15" fmla="*/ 836 h 1397"/>
                <a:gd name="T16" fmla="*/ 538 w 1449"/>
                <a:gd name="T17" fmla="*/ 902 h 1397"/>
                <a:gd name="T18" fmla="*/ 563 w 1449"/>
                <a:gd name="T19" fmla="*/ 950 h 1397"/>
                <a:gd name="T20" fmla="*/ 598 w 1449"/>
                <a:gd name="T21" fmla="*/ 988 h 1397"/>
                <a:gd name="T22" fmla="*/ 645 w 1449"/>
                <a:gd name="T23" fmla="*/ 1014 h 1397"/>
                <a:gd name="T24" fmla="*/ 707 w 1449"/>
                <a:gd name="T25" fmla="*/ 1027 h 1397"/>
                <a:gd name="T26" fmla="*/ 773 w 1449"/>
                <a:gd name="T27" fmla="*/ 1023 h 1397"/>
                <a:gd name="T28" fmla="*/ 827 w 1449"/>
                <a:gd name="T29" fmla="*/ 1003 h 1397"/>
                <a:gd name="T30" fmla="*/ 868 w 1449"/>
                <a:gd name="T31" fmla="*/ 970 h 1397"/>
                <a:gd name="T32" fmla="*/ 899 w 1449"/>
                <a:gd name="T33" fmla="*/ 927 h 1397"/>
                <a:gd name="T34" fmla="*/ 919 w 1449"/>
                <a:gd name="T35" fmla="*/ 877 h 1397"/>
                <a:gd name="T36" fmla="*/ 938 w 1449"/>
                <a:gd name="T37" fmla="*/ 780 h 1397"/>
                <a:gd name="T38" fmla="*/ 941 w 1449"/>
                <a:gd name="T39" fmla="*/ 670 h 1397"/>
                <a:gd name="T40" fmla="*/ 929 w 1449"/>
                <a:gd name="T41" fmla="*/ 559 h 1397"/>
                <a:gd name="T42" fmla="*/ 910 w 1449"/>
                <a:gd name="T43" fmla="*/ 493 h 1397"/>
                <a:gd name="T44" fmla="*/ 885 w 1449"/>
                <a:gd name="T45" fmla="*/ 446 h 1397"/>
                <a:gd name="T46" fmla="*/ 849 w 1449"/>
                <a:gd name="T47" fmla="*/ 408 h 1397"/>
                <a:gd name="T48" fmla="*/ 802 w 1449"/>
                <a:gd name="T49" fmla="*/ 382 h 1397"/>
                <a:gd name="T50" fmla="*/ 742 w 1449"/>
                <a:gd name="T51" fmla="*/ 370 h 1397"/>
                <a:gd name="T52" fmla="*/ 633 w 1449"/>
                <a:gd name="T53" fmla="*/ 1393 h 1397"/>
                <a:gd name="T54" fmla="*/ 471 w 1449"/>
                <a:gd name="T55" fmla="*/ 1364 h 1397"/>
                <a:gd name="T56" fmla="*/ 334 w 1449"/>
                <a:gd name="T57" fmla="*/ 1309 h 1397"/>
                <a:gd name="T58" fmla="*/ 221 w 1449"/>
                <a:gd name="T59" fmla="*/ 1231 h 1397"/>
                <a:gd name="T60" fmla="*/ 133 w 1449"/>
                <a:gd name="T61" fmla="*/ 1135 h 1397"/>
                <a:gd name="T62" fmla="*/ 67 w 1449"/>
                <a:gd name="T63" fmla="*/ 1023 h 1397"/>
                <a:gd name="T64" fmla="*/ 23 w 1449"/>
                <a:gd name="T65" fmla="*/ 898 h 1397"/>
                <a:gd name="T66" fmla="*/ 2 w 1449"/>
                <a:gd name="T67" fmla="*/ 766 h 1397"/>
                <a:gd name="T68" fmla="*/ 2 w 1449"/>
                <a:gd name="T69" fmla="*/ 629 h 1397"/>
                <a:gd name="T70" fmla="*/ 23 w 1449"/>
                <a:gd name="T71" fmla="*/ 496 h 1397"/>
                <a:gd name="T72" fmla="*/ 67 w 1449"/>
                <a:gd name="T73" fmla="*/ 372 h 1397"/>
                <a:gd name="T74" fmla="*/ 133 w 1449"/>
                <a:gd name="T75" fmla="*/ 260 h 1397"/>
                <a:gd name="T76" fmla="*/ 221 w 1449"/>
                <a:gd name="T77" fmla="*/ 164 h 1397"/>
                <a:gd name="T78" fmla="*/ 334 w 1449"/>
                <a:gd name="T79" fmla="*/ 88 h 1397"/>
                <a:gd name="T80" fmla="*/ 471 w 1449"/>
                <a:gd name="T81" fmla="*/ 33 h 1397"/>
                <a:gd name="T82" fmla="*/ 633 w 1449"/>
                <a:gd name="T83" fmla="*/ 4 h 1397"/>
                <a:gd name="T84" fmla="*/ 814 w 1449"/>
                <a:gd name="T85" fmla="*/ 4 h 1397"/>
                <a:gd name="T86" fmla="*/ 976 w 1449"/>
                <a:gd name="T87" fmla="*/ 33 h 1397"/>
                <a:gd name="T88" fmla="*/ 1113 w 1449"/>
                <a:gd name="T89" fmla="*/ 88 h 1397"/>
                <a:gd name="T90" fmla="*/ 1226 w 1449"/>
                <a:gd name="T91" fmla="*/ 164 h 1397"/>
                <a:gd name="T92" fmla="*/ 1315 w 1449"/>
                <a:gd name="T93" fmla="*/ 260 h 1397"/>
                <a:gd name="T94" fmla="*/ 1381 w 1449"/>
                <a:gd name="T95" fmla="*/ 372 h 1397"/>
                <a:gd name="T96" fmla="*/ 1424 w 1449"/>
                <a:gd name="T97" fmla="*/ 496 h 1397"/>
                <a:gd name="T98" fmla="*/ 1446 w 1449"/>
                <a:gd name="T99" fmla="*/ 629 h 1397"/>
                <a:gd name="T100" fmla="*/ 1446 w 1449"/>
                <a:gd name="T101" fmla="*/ 766 h 1397"/>
                <a:gd name="T102" fmla="*/ 1424 w 1449"/>
                <a:gd name="T103" fmla="*/ 898 h 1397"/>
                <a:gd name="T104" fmla="*/ 1381 w 1449"/>
                <a:gd name="T105" fmla="*/ 1023 h 1397"/>
                <a:gd name="T106" fmla="*/ 1315 w 1449"/>
                <a:gd name="T107" fmla="*/ 1135 h 1397"/>
                <a:gd name="T108" fmla="*/ 1226 w 1449"/>
                <a:gd name="T109" fmla="*/ 1231 h 1397"/>
                <a:gd name="T110" fmla="*/ 1113 w 1449"/>
                <a:gd name="T111" fmla="*/ 1309 h 1397"/>
                <a:gd name="T112" fmla="*/ 976 w 1449"/>
                <a:gd name="T113" fmla="*/ 1364 h 1397"/>
                <a:gd name="T114" fmla="*/ 814 w 1449"/>
                <a:gd name="T115" fmla="*/ 139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9" h="1397">
                  <a:moveTo>
                    <a:pt x="724" y="369"/>
                  </a:moveTo>
                  <a:lnTo>
                    <a:pt x="707" y="370"/>
                  </a:lnTo>
                  <a:lnTo>
                    <a:pt x="690" y="371"/>
                  </a:lnTo>
                  <a:lnTo>
                    <a:pt x="674" y="374"/>
                  </a:lnTo>
                  <a:lnTo>
                    <a:pt x="659" y="377"/>
                  </a:lnTo>
                  <a:lnTo>
                    <a:pt x="645" y="382"/>
                  </a:lnTo>
                  <a:lnTo>
                    <a:pt x="633" y="387"/>
                  </a:lnTo>
                  <a:lnTo>
                    <a:pt x="620" y="393"/>
                  </a:lnTo>
                  <a:lnTo>
                    <a:pt x="609" y="401"/>
                  </a:lnTo>
                  <a:lnTo>
                    <a:pt x="598" y="408"/>
                  </a:lnTo>
                  <a:lnTo>
                    <a:pt x="588" y="416"/>
                  </a:lnTo>
                  <a:lnTo>
                    <a:pt x="579" y="426"/>
                  </a:lnTo>
                  <a:lnTo>
                    <a:pt x="571" y="435"/>
                  </a:lnTo>
                  <a:lnTo>
                    <a:pt x="563" y="446"/>
                  </a:lnTo>
                  <a:lnTo>
                    <a:pt x="556" y="457"/>
                  </a:lnTo>
                  <a:lnTo>
                    <a:pt x="549" y="468"/>
                  </a:lnTo>
                  <a:lnTo>
                    <a:pt x="543" y="480"/>
                  </a:lnTo>
                  <a:lnTo>
                    <a:pt x="538" y="493"/>
                  </a:lnTo>
                  <a:lnTo>
                    <a:pt x="533" y="505"/>
                  </a:lnTo>
                  <a:lnTo>
                    <a:pt x="528" y="518"/>
                  </a:lnTo>
                  <a:lnTo>
                    <a:pt x="524" y="532"/>
                  </a:lnTo>
                  <a:lnTo>
                    <a:pt x="518" y="559"/>
                  </a:lnTo>
                  <a:lnTo>
                    <a:pt x="514" y="587"/>
                  </a:lnTo>
                  <a:lnTo>
                    <a:pt x="509" y="614"/>
                  </a:lnTo>
                  <a:lnTo>
                    <a:pt x="507" y="643"/>
                  </a:lnTo>
                  <a:lnTo>
                    <a:pt x="506" y="670"/>
                  </a:lnTo>
                  <a:lnTo>
                    <a:pt x="506" y="698"/>
                  </a:lnTo>
                  <a:lnTo>
                    <a:pt x="506" y="724"/>
                  </a:lnTo>
                  <a:lnTo>
                    <a:pt x="507" y="751"/>
                  </a:lnTo>
                  <a:lnTo>
                    <a:pt x="509" y="780"/>
                  </a:lnTo>
                  <a:lnTo>
                    <a:pt x="514" y="808"/>
                  </a:lnTo>
                  <a:lnTo>
                    <a:pt x="518" y="836"/>
                  </a:lnTo>
                  <a:lnTo>
                    <a:pt x="524" y="863"/>
                  </a:lnTo>
                  <a:lnTo>
                    <a:pt x="528" y="877"/>
                  </a:lnTo>
                  <a:lnTo>
                    <a:pt x="533" y="890"/>
                  </a:lnTo>
                  <a:lnTo>
                    <a:pt x="538" y="902"/>
                  </a:lnTo>
                  <a:lnTo>
                    <a:pt x="543" y="915"/>
                  </a:lnTo>
                  <a:lnTo>
                    <a:pt x="549" y="927"/>
                  </a:lnTo>
                  <a:lnTo>
                    <a:pt x="556" y="938"/>
                  </a:lnTo>
                  <a:lnTo>
                    <a:pt x="563" y="950"/>
                  </a:lnTo>
                  <a:lnTo>
                    <a:pt x="571" y="961"/>
                  </a:lnTo>
                  <a:lnTo>
                    <a:pt x="579" y="970"/>
                  </a:lnTo>
                  <a:lnTo>
                    <a:pt x="588" y="980"/>
                  </a:lnTo>
                  <a:lnTo>
                    <a:pt x="598" y="988"/>
                  </a:lnTo>
                  <a:lnTo>
                    <a:pt x="609" y="995"/>
                  </a:lnTo>
                  <a:lnTo>
                    <a:pt x="620" y="1003"/>
                  </a:lnTo>
                  <a:lnTo>
                    <a:pt x="633" y="1009"/>
                  </a:lnTo>
                  <a:lnTo>
                    <a:pt x="645" y="1014"/>
                  </a:lnTo>
                  <a:lnTo>
                    <a:pt x="659" y="1020"/>
                  </a:lnTo>
                  <a:lnTo>
                    <a:pt x="674" y="1023"/>
                  </a:lnTo>
                  <a:lnTo>
                    <a:pt x="690" y="1025"/>
                  </a:lnTo>
                  <a:lnTo>
                    <a:pt x="707" y="1027"/>
                  </a:lnTo>
                  <a:lnTo>
                    <a:pt x="724" y="1027"/>
                  </a:lnTo>
                  <a:lnTo>
                    <a:pt x="742" y="1027"/>
                  </a:lnTo>
                  <a:lnTo>
                    <a:pt x="757" y="1025"/>
                  </a:lnTo>
                  <a:lnTo>
                    <a:pt x="773" y="1023"/>
                  </a:lnTo>
                  <a:lnTo>
                    <a:pt x="788" y="1020"/>
                  </a:lnTo>
                  <a:lnTo>
                    <a:pt x="802" y="1014"/>
                  </a:lnTo>
                  <a:lnTo>
                    <a:pt x="815" y="1009"/>
                  </a:lnTo>
                  <a:lnTo>
                    <a:pt x="827" y="1003"/>
                  </a:lnTo>
                  <a:lnTo>
                    <a:pt x="839" y="995"/>
                  </a:lnTo>
                  <a:lnTo>
                    <a:pt x="849" y="988"/>
                  </a:lnTo>
                  <a:lnTo>
                    <a:pt x="860" y="980"/>
                  </a:lnTo>
                  <a:lnTo>
                    <a:pt x="868" y="970"/>
                  </a:lnTo>
                  <a:lnTo>
                    <a:pt x="877" y="961"/>
                  </a:lnTo>
                  <a:lnTo>
                    <a:pt x="885" y="950"/>
                  </a:lnTo>
                  <a:lnTo>
                    <a:pt x="892" y="938"/>
                  </a:lnTo>
                  <a:lnTo>
                    <a:pt x="899" y="927"/>
                  </a:lnTo>
                  <a:lnTo>
                    <a:pt x="904" y="915"/>
                  </a:lnTo>
                  <a:lnTo>
                    <a:pt x="910" y="902"/>
                  </a:lnTo>
                  <a:lnTo>
                    <a:pt x="915" y="890"/>
                  </a:lnTo>
                  <a:lnTo>
                    <a:pt x="919" y="877"/>
                  </a:lnTo>
                  <a:lnTo>
                    <a:pt x="923" y="863"/>
                  </a:lnTo>
                  <a:lnTo>
                    <a:pt x="929" y="836"/>
                  </a:lnTo>
                  <a:lnTo>
                    <a:pt x="935" y="808"/>
                  </a:lnTo>
                  <a:lnTo>
                    <a:pt x="938" y="780"/>
                  </a:lnTo>
                  <a:lnTo>
                    <a:pt x="940" y="751"/>
                  </a:lnTo>
                  <a:lnTo>
                    <a:pt x="941" y="724"/>
                  </a:lnTo>
                  <a:lnTo>
                    <a:pt x="941" y="698"/>
                  </a:lnTo>
                  <a:lnTo>
                    <a:pt x="941" y="670"/>
                  </a:lnTo>
                  <a:lnTo>
                    <a:pt x="940" y="643"/>
                  </a:lnTo>
                  <a:lnTo>
                    <a:pt x="938" y="614"/>
                  </a:lnTo>
                  <a:lnTo>
                    <a:pt x="935" y="587"/>
                  </a:lnTo>
                  <a:lnTo>
                    <a:pt x="929" y="559"/>
                  </a:lnTo>
                  <a:lnTo>
                    <a:pt x="923" y="532"/>
                  </a:lnTo>
                  <a:lnTo>
                    <a:pt x="919" y="518"/>
                  </a:lnTo>
                  <a:lnTo>
                    <a:pt x="915" y="505"/>
                  </a:lnTo>
                  <a:lnTo>
                    <a:pt x="910" y="493"/>
                  </a:lnTo>
                  <a:lnTo>
                    <a:pt x="904" y="480"/>
                  </a:lnTo>
                  <a:lnTo>
                    <a:pt x="899" y="468"/>
                  </a:lnTo>
                  <a:lnTo>
                    <a:pt x="892" y="457"/>
                  </a:lnTo>
                  <a:lnTo>
                    <a:pt x="885" y="446"/>
                  </a:lnTo>
                  <a:lnTo>
                    <a:pt x="877" y="435"/>
                  </a:lnTo>
                  <a:lnTo>
                    <a:pt x="868" y="426"/>
                  </a:lnTo>
                  <a:lnTo>
                    <a:pt x="860" y="416"/>
                  </a:lnTo>
                  <a:lnTo>
                    <a:pt x="849" y="408"/>
                  </a:lnTo>
                  <a:lnTo>
                    <a:pt x="839" y="401"/>
                  </a:lnTo>
                  <a:lnTo>
                    <a:pt x="827" y="393"/>
                  </a:lnTo>
                  <a:lnTo>
                    <a:pt x="815" y="387"/>
                  </a:lnTo>
                  <a:lnTo>
                    <a:pt x="802" y="382"/>
                  </a:lnTo>
                  <a:lnTo>
                    <a:pt x="788" y="377"/>
                  </a:lnTo>
                  <a:lnTo>
                    <a:pt x="773" y="374"/>
                  </a:lnTo>
                  <a:lnTo>
                    <a:pt x="757" y="371"/>
                  </a:lnTo>
                  <a:lnTo>
                    <a:pt x="742" y="370"/>
                  </a:lnTo>
                  <a:lnTo>
                    <a:pt x="724" y="369"/>
                  </a:lnTo>
                  <a:close/>
                  <a:moveTo>
                    <a:pt x="724" y="1397"/>
                  </a:moveTo>
                  <a:lnTo>
                    <a:pt x="678" y="1396"/>
                  </a:lnTo>
                  <a:lnTo>
                    <a:pt x="633" y="1393"/>
                  </a:lnTo>
                  <a:lnTo>
                    <a:pt x="591" y="1389"/>
                  </a:lnTo>
                  <a:lnTo>
                    <a:pt x="549" y="1382"/>
                  </a:lnTo>
                  <a:lnTo>
                    <a:pt x="509" y="1374"/>
                  </a:lnTo>
                  <a:lnTo>
                    <a:pt x="471" y="1364"/>
                  </a:lnTo>
                  <a:lnTo>
                    <a:pt x="434" y="1353"/>
                  </a:lnTo>
                  <a:lnTo>
                    <a:pt x="400" y="1339"/>
                  </a:lnTo>
                  <a:lnTo>
                    <a:pt x="367" y="1325"/>
                  </a:lnTo>
                  <a:lnTo>
                    <a:pt x="334" y="1309"/>
                  </a:lnTo>
                  <a:lnTo>
                    <a:pt x="304" y="1291"/>
                  </a:lnTo>
                  <a:lnTo>
                    <a:pt x="275" y="1272"/>
                  </a:lnTo>
                  <a:lnTo>
                    <a:pt x="248" y="1252"/>
                  </a:lnTo>
                  <a:lnTo>
                    <a:pt x="221" y="1231"/>
                  </a:lnTo>
                  <a:lnTo>
                    <a:pt x="197" y="1209"/>
                  </a:lnTo>
                  <a:lnTo>
                    <a:pt x="175" y="1186"/>
                  </a:lnTo>
                  <a:lnTo>
                    <a:pt x="153" y="1160"/>
                  </a:lnTo>
                  <a:lnTo>
                    <a:pt x="133" y="1135"/>
                  </a:lnTo>
                  <a:lnTo>
                    <a:pt x="114" y="1109"/>
                  </a:lnTo>
                  <a:lnTo>
                    <a:pt x="97" y="1081"/>
                  </a:lnTo>
                  <a:lnTo>
                    <a:pt x="81" y="1053"/>
                  </a:lnTo>
                  <a:lnTo>
                    <a:pt x="67" y="1023"/>
                  </a:lnTo>
                  <a:lnTo>
                    <a:pt x="53" y="993"/>
                  </a:lnTo>
                  <a:lnTo>
                    <a:pt x="42" y="962"/>
                  </a:lnTo>
                  <a:lnTo>
                    <a:pt x="32" y="931"/>
                  </a:lnTo>
                  <a:lnTo>
                    <a:pt x="23" y="898"/>
                  </a:lnTo>
                  <a:lnTo>
                    <a:pt x="15" y="867"/>
                  </a:lnTo>
                  <a:lnTo>
                    <a:pt x="10" y="833"/>
                  </a:lnTo>
                  <a:lnTo>
                    <a:pt x="5" y="800"/>
                  </a:lnTo>
                  <a:lnTo>
                    <a:pt x="2" y="766"/>
                  </a:lnTo>
                  <a:lnTo>
                    <a:pt x="0" y="731"/>
                  </a:lnTo>
                  <a:lnTo>
                    <a:pt x="0" y="698"/>
                  </a:lnTo>
                  <a:lnTo>
                    <a:pt x="0" y="663"/>
                  </a:lnTo>
                  <a:lnTo>
                    <a:pt x="2" y="629"/>
                  </a:lnTo>
                  <a:lnTo>
                    <a:pt x="5" y="595"/>
                  </a:lnTo>
                  <a:lnTo>
                    <a:pt x="10" y="561"/>
                  </a:lnTo>
                  <a:lnTo>
                    <a:pt x="15" y="528"/>
                  </a:lnTo>
                  <a:lnTo>
                    <a:pt x="23" y="496"/>
                  </a:lnTo>
                  <a:lnTo>
                    <a:pt x="32" y="464"/>
                  </a:lnTo>
                  <a:lnTo>
                    <a:pt x="42" y="432"/>
                  </a:lnTo>
                  <a:lnTo>
                    <a:pt x="53" y="402"/>
                  </a:lnTo>
                  <a:lnTo>
                    <a:pt x="67" y="372"/>
                  </a:lnTo>
                  <a:lnTo>
                    <a:pt x="81" y="342"/>
                  </a:lnTo>
                  <a:lnTo>
                    <a:pt x="97" y="314"/>
                  </a:lnTo>
                  <a:lnTo>
                    <a:pt x="114" y="286"/>
                  </a:lnTo>
                  <a:lnTo>
                    <a:pt x="133" y="260"/>
                  </a:lnTo>
                  <a:lnTo>
                    <a:pt x="153" y="235"/>
                  </a:lnTo>
                  <a:lnTo>
                    <a:pt x="175" y="210"/>
                  </a:lnTo>
                  <a:lnTo>
                    <a:pt x="197" y="187"/>
                  </a:lnTo>
                  <a:lnTo>
                    <a:pt x="221" y="164"/>
                  </a:lnTo>
                  <a:lnTo>
                    <a:pt x="248" y="143"/>
                  </a:lnTo>
                  <a:lnTo>
                    <a:pt x="275" y="124"/>
                  </a:lnTo>
                  <a:lnTo>
                    <a:pt x="304" y="105"/>
                  </a:lnTo>
                  <a:lnTo>
                    <a:pt x="334" y="88"/>
                  </a:lnTo>
                  <a:lnTo>
                    <a:pt x="367" y="72"/>
                  </a:lnTo>
                  <a:lnTo>
                    <a:pt x="400" y="57"/>
                  </a:lnTo>
                  <a:lnTo>
                    <a:pt x="434" y="45"/>
                  </a:lnTo>
                  <a:lnTo>
                    <a:pt x="471" y="33"/>
                  </a:lnTo>
                  <a:lnTo>
                    <a:pt x="509" y="23"/>
                  </a:lnTo>
                  <a:lnTo>
                    <a:pt x="549" y="15"/>
                  </a:lnTo>
                  <a:lnTo>
                    <a:pt x="591" y="9"/>
                  </a:lnTo>
                  <a:lnTo>
                    <a:pt x="633" y="4"/>
                  </a:lnTo>
                  <a:lnTo>
                    <a:pt x="678" y="1"/>
                  </a:lnTo>
                  <a:lnTo>
                    <a:pt x="724" y="0"/>
                  </a:lnTo>
                  <a:lnTo>
                    <a:pt x="770" y="1"/>
                  </a:lnTo>
                  <a:lnTo>
                    <a:pt x="814" y="4"/>
                  </a:lnTo>
                  <a:lnTo>
                    <a:pt x="857" y="9"/>
                  </a:lnTo>
                  <a:lnTo>
                    <a:pt x="898" y="15"/>
                  </a:lnTo>
                  <a:lnTo>
                    <a:pt x="938" y="23"/>
                  </a:lnTo>
                  <a:lnTo>
                    <a:pt x="976" y="33"/>
                  </a:lnTo>
                  <a:lnTo>
                    <a:pt x="1013" y="45"/>
                  </a:lnTo>
                  <a:lnTo>
                    <a:pt x="1048" y="57"/>
                  </a:lnTo>
                  <a:lnTo>
                    <a:pt x="1081" y="72"/>
                  </a:lnTo>
                  <a:lnTo>
                    <a:pt x="1113" y="88"/>
                  </a:lnTo>
                  <a:lnTo>
                    <a:pt x="1144" y="105"/>
                  </a:lnTo>
                  <a:lnTo>
                    <a:pt x="1172" y="124"/>
                  </a:lnTo>
                  <a:lnTo>
                    <a:pt x="1200" y="143"/>
                  </a:lnTo>
                  <a:lnTo>
                    <a:pt x="1226" y="164"/>
                  </a:lnTo>
                  <a:lnTo>
                    <a:pt x="1250" y="187"/>
                  </a:lnTo>
                  <a:lnTo>
                    <a:pt x="1273" y="210"/>
                  </a:lnTo>
                  <a:lnTo>
                    <a:pt x="1295" y="235"/>
                  </a:lnTo>
                  <a:lnTo>
                    <a:pt x="1315" y="260"/>
                  </a:lnTo>
                  <a:lnTo>
                    <a:pt x="1334" y="286"/>
                  </a:lnTo>
                  <a:lnTo>
                    <a:pt x="1351" y="314"/>
                  </a:lnTo>
                  <a:lnTo>
                    <a:pt x="1366" y="342"/>
                  </a:lnTo>
                  <a:lnTo>
                    <a:pt x="1381" y="372"/>
                  </a:lnTo>
                  <a:lnTo>
                    <a:pt x="1394" y="402"/>
                  </a:lnTo>
                  <a:lnTo>
                    <a:pt x="1405" y="432"/>
                  </a:lnTo>
                  <a:lnTo>
                    <a:pt x="1415" y="464"/>
                  </a:lnTo>
                  <a:lnTo>
                    <a:pt x="1424" y="496"/>
                  </a:lnTo>
                  <a:lnTo>
                    <a:pt x="1432" y="528"/>
                  </a:lnTo>
                  <a:lnTo>
                    <a:pt x="1438" y="561"/>
                  </a:lnTo>
                  <a:lnTo>
                    <a:pt x="1442" y="595"/>
                  </a:lnTo>
                  <a:lnTo>
                    <a:pt x="1446" y="629"/>
                  </a:lnTo>
                  <a:lnTo>
                    <a:pt x="1448" y="663"/>
                  </a:lnTo>
                  <a:lnTo>
                    <a:pt x="1449" y="698"/>
                  </a:lnTo>
                  <a:lnTo>
                    <a:pt x="1448" y="731"/>
                  </a:lnTo>
                  <a:lnTo>
                    <a:pt x="1446" y="766"/>
                  </a:lnTo>
                  <a:lnTo>
                    <a:pt x="1442" y="800"/>
                  </a:lnTo>
                  <a:lnTo>
                    <a:pt x="1438" y="833"/>
                  </a:lnTo>
                  <a:lnTo>
                    <a:pt x="1432" y="867"/>
                  </a:lnTo>
                  <a:lnTo>
                    <a:pt x="1424" y="898"/>
                  </a:lnTo>
                  <a:lnTo>
                    <a:pt x="1415" y="931"/>
                  </a:lnTo>
                  <a:lnTo>
                    <a:pt x="1405" y="962"/>
                  </a:lnTo>
                  <a:lnTo>
                    <a:pt x="1394" y="993"/>
                  </a:lnTo>
                  <a:lnTo>
                    <a:pt x="1381" y="1023"/>
                  </a:lnTo>
                  <a:lnTo>
                    <a:pt x="1366" y="1053"/>
                  </a:lnTo>
                  <a:lnTo>
                    <a:pt x="1351" y="1081"/>
                  </a:lnTo>
                  <a:lnTo>
                    <a:pt x="1334" y="1109"/>
                  </a:lnTo>
                  <a:lnTo>
                    <a:pt x="1315" y="1135"/>
                  </a:lnTo>
                  <a:lnTo>
                    <a:pt x="1295" y="1160"/>
                  </a:lnTo>
                  <a:lnTo>
                    <a:pt x="1273" y="1186"/>
                  </a:lnTo>
                  <a:lnTo>
                    <a:pt x="1250" y="1209"/>
                  </a:lnTo>
                  <a:lnTo>
                    <a:pt x="1226" y="1231"/>
                  </a:lnTo>
                  <a:lnTo>
                    <a:pt x="1200" y="1252"/>
                  </a:lnTo>
                  <a:lnTo>
                    <a:pt x="1172" y="1272"/>
                  </a:lnTo>
                  <a:lnTo>
                    <a:pt x="1144" y="1291"/>
                  </a:lnTo>
                  <a:lnTo>
                    <a:pt x="1113" y="1309"/>
                  </a:lnTo>
                  <a:lnTo>
                    <a:pt x="1081" y="1325"/>
                  </a:lnTo>
                  <a:lnTo>
                    <a:pt x="1048" y="1339"/>
                  </a:lnTo>
                  <a:lnTo>
                    <a:pt x="1013" y="1353"/>
                  </a:lnTo>
                  <a:lnTo>
                    <a:pt x="976" y="1364"/>
                  </a:lnTo>
                  <a:lnTo>
                    <a:pt x="938" y="1374"/>
                  </a:lnTo>
                  <a:lnTo>
                    <a:pt x="898" y="1382"/>
                  </a:lnTo>
                  <a:lnTo>
                    <a:pt x="857" y="1389"/>
                  </a:lnTo>
                  <a:lnTo>
                    <a:pt x="814" y="1393"/>
                  </a:lnTo>
                  <a:lnTo>
                    <a:pt x="770" y="1396"/>
                  </a:lnTo>
                  <a:lnTo>
                    <a:pt x="724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339850" y="436563"/>
              <a:ext cx="123825" cy="165100"/>
            </a:xfrm>
            <a:custGeom>
              <a:avLst/>
              <a:gdLst>
                <a:gd name="T0" fmla="*/ 487 w 1013"/>
                <a:gd name="T1" fmla="*/ 33 h 1363"/>
                <a:gd name="T2" fmla="*/ 492 w 1013"/>
                <a:gd name="T3" fmla="*/ 246 h 1363"/>
                <a:gd name="T4" fmla="*/ 524 w 1013"/>
                <a:gd name="T5" fmla="*/ 190 h 1363"/>
                <a:gd name="T6" fmla="*/ 559 w 1013"/>
                <a:gd name="T7" fmla="*/ 141 h 1363"/>
                <a:gd name="T8" fmla="*/ 598 w 1013"/>
                <a:gd name="T9" fmla="*/ 98 h 1363"/>
                <a:gd name="T10" fmla="*/ 619 w 1013"/>
                <a:gd name="T11" fmla="*/ 80 h 1363"/>
                <a:gd name="T12" fmla="*/ 640 w 1013"/>
                <a:gd name="T13" fmla="*/ 64 h 1363"/>
                <a:gd name="T14" fmla="*/ 663 w 1013"/>
                <a:gd name="T15" fmla="*/ 49 h 1363"/>
                <a:gd name="T16" fmla="*/ 687 w 1013"/>
                <a:gd name="T17" fmla="*/ 36 h 1363"/>
                <a:gd name="T18" fmla="*/ 714 w 1013"/>
                <a:gd name="T19" fmla="*/ 26 h 1363"/>
                <a:gd name="T20" fmla="*/ 741 w 1013"/>
                <a:gd name="T21" fmla="*/ 16 h 1363"/>
                <a:gd name="T22" fmla="*/ 770 w 1013"/>
                <a:gd name="T23" fmla="*/ 10 h 1363"/>
                <a:gd name="T24" fmla="*/ 800 w 1013"/>
                <a:gd name="T25" fmla="*/ 4 h 1363"/>
                <a:gd name="T26" fmla="*/ 832 w 1013"/>
                <a:gd name="T27" fmla="*/ 1 h 1363"/>
                <a:gd name="T28" fmla="*/ 866 w 1013"/>
                <a:gd name="T29" fmla="*/ 0 h 1363"/>
                <a:gd name="T30" fmla="*/ 904 w 1013"/>
                <a:gd name="T31" fmla="*/ 1 h 1363"/>
                <a:gd name="T32" fmla="*/ 941 w 1013"/>
                <a:gd name="T33" fmla="*/ 5 h 1363"/>
                <a:gd name="T34" fmla="*/ 978 w 1013"/>
                <a:gd name="T35" fmla="*/ 12 h 1363"/>
                <a:gd name="T36" fmla="*/ 1013 w 1013"/>
                <a:gd name="T37" fmla="*/ 20 h 1363"/>
                <a:gd name="T38" fmla="*/ 994 w 1013"/>
                <a:gd name="T39" fmla="*/ 463 h 1363"/>
                <a:gd name="T40" fmla="*/ 955 w 1013"/>
                <a:gd name="T41" fmla="*/ 450 h 1363"/>
                <a:gd name="T42" fmla="*/ 909 w 1013"/>
                <a:gd name="T43" fmla="*/ 442 h 1363"/>
                <a:gd name="T44" fmla="*/ 850 w 1013"/>
                <a:gd name="T45" fmla="*/ 437 h 1363"/>
                <a:gd name="T46" fmla="*/ 796 w 1013"/>
                <a:gd name="T47" fmla="*/ 437 h 1363"/>
                <a:gd name="T48" fmla="*/ 760 w 1013"/>
                <a:gd name="T49" fmla="*/ 439 h 1363"/>
                <a:gd name="T50" fmla="*/ 727 w 1013"/>
                <a:gd name="T51" fmla="*/ 445 h 1363"/>
                <a:gd name="T52" fmla="*/ 697 w 1013"/>
                <a:gd name="T53" fmla="*/ 453 h 1363"/>
                <a:gd name="T54" fmla="*/ 668 w 1013"/>
                <a:gd name="T55" fmla="*/ 465 h 1363"/>
                <a:gd name="T56" fmla="*/ 642 w 1013"/>
                <a:gd name="T57" fmla="*/ 480 h 1363"/>
                <a:gd name="T58" fmla="*/ 618 w 1013"/>
                <a:gd name="T59" fmla="*/ 498 h 1363"/>
                <a:gd name="T60" fmla="*/ 596 w 1013"/>
                <a:gd name="T61" fmla="*/ 519 h 1363"/>
                <a:gd name="T62" fmla="*/ 577 w 1013"/>
                <a:gd name="T63" fmla="*/ 543 h 1363"/>
                <a:gd name="T64" fmla="*/ 560 w 1013"/>
                <a:gd name="T65" fmla="*/ 571 h 1363"/>
                <a:gd name="T66" fmla="*/ 545 w 1013"/>
                <a:gd name="T67" fmla="*/ 601 h 1363"/>
                <a:gd name="T68" fmla="*/ 532 w 1013"/>
                <a:gd name="T69" fmla="*/ 636 h 1363"/>
                <a:gd name="T70" fmla="*/ 523 w 1013"/>
                <a:gd name="T71" fmla="*/ 674 h 1363"/>
                <a:gd name="T72" fmla="*/ 515 w 1013"/>
                <a:gd name="T73" fmla="*/ 717 h 1363"/>
                <a:gd name="T74" fmla="*/ 510 w 1013"/>
                <a:gd name="T75" fmla="*/ 762 h 1363"/>
                <a:gd name="T76" fmla="*/ 507 w 1013"/>
                <a:gd name="T77" fmla="*/ 812 h 1363"/>
                <a:gd name="T78" fmla="*/ 507 w 1013"/>
                <a:gd name="T79" fmla="*/ 1363 h 1363"/>
                <a:gd name="T80" fmla="*/ 0 w 1013"/>
                <a:gd name="T81" fmla="*/ 3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3" h="1363">
                  <a:moveTo>
                    <a:pt x="0" y="33"/>
                  </a:moveTo>
                  <a:lnTo>
                    <a:pt x="487" y="33"/>
                  </a:lnTo>
                  <a:lnTo>
                    <a:pt x="487" y="246"/>
                  </a:lnTo>
                  <a:lnTo>
                    <a:pt x="492" y="246"/>
                  </a:lnTo>
                  <a:lnTo>
                    <a:pt x="507" y="217"/>
                  </a:lnTo>
                  <a:lnTo>
                    <a:pt x="524" y="190"/>
                  </a:lnTo>
                  <a:lnTo>
                    <a:pt x="541" y="164"/>
                  </a:lnTo>
                  <a:lnTo>
                    <a:pt x="559" y="141"/>
                  </a:lnTo>
                  <a:lnTo>
                    <a:pt x="578" y="119"/>
                  </a:lnTo>
                  <a:lnTo>
                    <a:pt x="598" y="98"/>
                  </a:lnTo>
                  <a:lnTo>
                    <a:pt x="608" y="89"/>
                  </a:lnTo>
                  <a:lnTo>
                    <a:pt x="619" y="80"/>
                  </a:lnTo>
                  <a:lnTo>
                    <a:pt x="629" y="72"/>
                  </a:lnTo>
                  <a:lnTo>
                    <a:pt x="640" y="64"/>
                  </a:lnTo>
                  <a:lnTo>
                    <a:pt x="651" y="56"/>
                  </a:lnTo>
                  <a:lnTo>
                    <a:pt x="663" y="49"/>
                  </a:lnTo>
                  <a:lnTo>
                    <a:pt x="676" y="42"/>
                  </a:lnTo>
                  <a:lnTo>
                    <a:pt x="687" y="36"/>
                  </a:lnTo>
                  <a:lnTo>
                    <a:pt x="701" y="31"/>
                  </a:lnTo>
                  <a:lnTo>
                    <a:pt x="714" y="26"/>
                  </a:lnTo>
                  <a:lnTo>
                    <a:pt x="727" y="20"/>
                  </a:lnTo>
                  <a:lnTo>
                    <a:pt x="741" y="16"/>
                  </a:lnTo>
                  <a:lnTo>
                    <a:pt x="755" y="13"/>
                  </a:lnTo>
                  <a:lnTo>
                    <a:pt x="770" y="10"/>
                  </a:lnTo>
                  <a:lnTo>
                    <a:pt x="784" y="7"/>
                  </a:lnTo>
                  <a:lnTo>
                    <a:pt x="800" y="4"/>
                  </a:lnTo>
                  <a:lnTo>
                    <a:pt x="816" y="2"/>
                  </a:lnTo>
                  <a:lnTo>
                    <a:pt x="832" y="1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85" y="0"/>
                  </a:lnTo>
                  <a:lnTo>
                    <a:pt x="904" y="1"/>
                  </a:lnTo>
                  <a:lnTo>
                    <a:pt x="923" y="3"/>
                  </a:lnTo>
                  <a:lnTo>
                    <a:pt x="941" y="5"/>
                  </a:lnTo>
                  <a:lnTo>
                    <a:pt x="960" y="9"/>
                  </a:lnTo>
                  <a:lnTo>
                    <a:pt x="978" y="12"/>
                  </a:lnTo>
                  <a:lnTo>
                    <a:pt x="996" y="16"/>
                  </a:lnTo>
                  <a:lnTo>
                    <a:pt x="1013" y="20"/>
                  </a:lnTo>
                  <a:lnTo>
                    <a:pt x="1013" y="469"/>
                  </a:lnTo>
                  <a:lnTo>
                    <a:pt x="994" y="463"/>
                  </a:lnTo>
                  <a:lnTo>
                    <a:pt x="975" y="457"/>
                  </a:lnTo>
                  <a:lnTo>
                    <a:pt x="955" y="450"/>
                  </a:lnTo>
                  <a:lnTo>
                    <a:pt x="933" y="446"/>
                  </a:lnTo>
                  <a:lnTo>
                    <a:pt x="909" y="442"/>
                  </a:lnTo>
                  <a:lnTo>
                    <a:pt x="882" y="439"/>
                  </a:lnTo>
                  <a:lnTo>
                    <a:pt x="850" y="437"/>
                  </a:lnTo>
                  <a:lnTo>
                    <a:pt x="814" y="435"/>
                  </a:lnTo>
                  <a:lnTo>
                    <a:pt x="796" y="437"/>
                  </a:lnTo>
                  <a:lnTo>
                    <a:pt x="778" y="438"/>
                  </a:lnTo>
                  <a:lnTo>
                    <a:pt x="760" y="439"/>
                  </a:lnTo>
                  <a:lnTo>
                    <a:pt x="743" y="442"/>
                  </a:lnTo>
                  <a:lnTo>
                    <a:pt x="727" y="445"/>
                  </a:lnTo>
                  <a:lnTo>
                    <a:pt x="712" y="448"/>
                  </a:lnTo>
                  <a:lnTo>
                    <a:pt x="697" y="453"/>
                  </a:lnTo>
                  <a:lnTo>
                    <a:pt x="682" y="459"/>
                  </a:lnTo>
                  <a:lnTo>
                    <a:pt x="668" y="465"/>
                  </a:lnTo>
                  <a:lnTo>
                    <a:pt x="655" y="471"/>
                  </a:lnTo>
                  <a:lnTo>
                    <a:pt x="642" y="480"/>
                  </a:lnTo>
                  <a:lnTo>
                    <a:pt x="629" y="488"/>
                  </a:lnTo>
                  <a:lnTo>
                    <a:pt x="618" y="498"/>
                  </a:lnTo>
                  <a:lnTo>
                    <a:pt x="606" y="507"/>
                  </a:lnTo>
                  <a:lnTo>
                    <a:pt x="596" y="519"/>
                  </a:lnTo>
                  <a:lnTo>
                    <a:pt x="586" y="531"/>
                  </a:lnTo>
                  <a:lnTo>
                    <a:pt x="577" y="543"/>
                  </a:lnTo>
                  <a:lnTo>
                    <a:pt x="567" y="556"/>
                  </a:lnTo>
                  <a:lnTo>
                    <a:pt x="560" y="571"/>
                  </a:lnTo>
                  <a:lnTo>
                    <a:pt x="551" y="586"/>
                  </a:lnTo>
                  <a:lnTo>
                    <a:pt x="545" y="601"/>
                  </a:lnTo>
                  <a:lnTo>
                    <a:pt x="539" y="618"/>
                  </a:lnTo>
                  <a:lnTo>
                    <a:pt x="532" y="636"/>
                  </a:lnTo>
                  <a:lnTo>
                    <a:pt x="527" y="655"/>
                  </a:lnTo>
                  <a:lnTo>
                    <a:pt x="523" y="674"/>
                  </a:lnTo>
                  <a:lnTo>
                    <a:pt x="518" y="695"/>
                  </a:lnTo>
                  <a:lnTo>
                    <a:pt x="515" y="717"/>
                  </a:lnTo>
                  <a:lnTo>
                    <a:pt x="512" y="739"/>
                  </a:lnTo>
                  <a:lnTo>
                    <a:pt x="510" y="762"/>
                  </a:lnTo>
                  <a:lnTo>
                    <a:pt x="508" y="786"/>
                  </a:lnTo>
                  <a:lnTo>
                    <a:pt x="507" y="812"/>
                  </a:lnTo>
                  <a:lnTo>
                    <a:pt x="507" y="838"/>
                  </a:lnTo>
                  <a:lnTo>
                    <a:pt x="507" y="1363"/>
                  </a:lnTo>
                  <a:lnTo>
                    <a:pt x="0" y="136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477963" y="436563"/>
              <a:ext cx="176213" cy="169862"/>
            </a:xfrm>
            <a:custGeom>
              <a:avLst/>
              <a:gdLst>
                <a:gd name="T0" fmla="*/ 675 w 1450"/>
                <a:gd name="T1" fmla="*/ 374 h 1397"/>
                <a:gd name="T2" fmla="*/ 621 w 1450"/>
                <a:gd name="T3" fmla="*/ 393 h 1397"/>
                <a:gd name="T4" fmla="*/ 580 w 1450"/>
                <a:gd name="T5" fmla="*/ 426 h 1397"/>
                <a:gd name="T6" fmla="*/ 550 w 1450"/>
                <a:gd name="T7" fmla="*/ 468 h 1397"/>
                <a:gd name="T8" fmla="*/ 529 w 1450"/>
                <a:gd name="T9" fmla="*/ 518 h 1397"/>
                <a:gd name="T10" fmla="*/ 511 w 1450"/>
                <a:gd name="T11" fmla="*/ 614 h 1397"/>
                <a:gd name="T12" fmla="*/ 508 w 1450"/>
                <a:gd name="T13" fmla="*/ 724 h 1397"/>
                <a:gd name="T14" fmla="*/ 520 w 1450"/>
                <a:gd name="T15" fmla="*/ 836 h 1397"/>
                <a:gd name="T16" fmla="*/ 539 w 1450"/>
                <a:gd name="T17" fmla="*/ 902 h 1397"/>
                <a:gd name="T18" fmla="*/ 564 w 1450"/>
                <a:gd name="T19" fmla="*/ 950 h 1397"/>
                <a:gd name="T20" fmla="*/ 600 w 1450"/>
                <a:gd name="T21" fmla="*/ 988 h 1397"/>
                <a:gd name="T22" fmla="*/ 646 w 1450"/>
                <a:gd name="T23" fmla="*/ 1014 h 1397"/>
                <a:gd name="T24" fmla="*/ 708 w 1450"/>
                <a:gd name="T25" fmla="*/ 1027 h 1397"/>
                <a:gd name="T26" fmla="*/ 775 w 1450"/>
                <a:gd name="T27" fmla="*/ 1023 h 1397"/>
                <a:gd name="T28" fmla="*/ 829 w 1450"/>
                <a:gd name="T29" fmla="*/ 1003 h 1397"/>
                <a:gd name="T30" fmla="*/ 870 w 1450"/>
                <a:gd name="T31" fmla="*/ 970 h 1397"/>
                <a:gd name="T32" fmla="*/ 900 w 1450"/>
                <a:gd name="T33" fmla="*/ 927 h 1397"/>
                <a:gd name="T34" fmla="*/ 921 w 1450"/>
                <a:gd name="T35" fmla="*/ 877 h 1397"/>
                <a:gd name="T36" fmla="*/ 939 w 1450"/>
                <a:gd name="T37" fmla="*/ 780 h 1397"/>
                <a:gd name="T38" fmla="*/ 942 w 1450"/>
                <a:gd name="T39" fmla="*/ 670 h 1397"/>
                <a:gd name="T40" fmla="*/ 931 w 1450"/>
                <a:gd name="T41" fmla="*/ 559 h 1397"/>
                <a:gd name="T42" fmla="*/ 911 w 1450"/>
                <a:gd name="T43" fmla="*/ 493 h 1397"/>
                <a:gd name="T44" fmla="*/ 886 w 1450"/>
                <a:gd name="T45" fmla="*/ 446 h 1397"/>
                <a:gd name="T46" fmla="*/ 851 w 1450"/>
                <a:gd name="T47" fmla="*/ 408 h 1397"/>
                <a:gd name="T48" fmla="*/ 804 w 1450"/>
                <a:gd name="T49" fmla="*/ 382 h 1397"/>
                <a:gd name="T50" fmla="*/ 742 w 1450"/>
                <a:gd name="T51" fmla="*/ 370 h 1397"/>
                <a:gd name="T52" fmla="*/ 635 w 1450"/>
                <a:gd name="T53" fmla="*/ 1393 h 1397"/>
                <a:gd name="T54" fmla="*/ 473 w 1450"/>
                <a:gd name="T55" fmla="*/ 1364 h 1397"/>
                <a:gd name="T56" fmla="*/ 336 w 1450"/>
                <a:gd name="T57" fmla="*/ 1309 h 1397"/>
                <a:gd name="T58" fmla="*/ 223 w 1450"/>
                <a:gd name="T59" fmla="*/ 1231 h 1397"/>
                <a:gd name="T60" fmla="*/ 134 w 1450"/>
                <a:gd name="T61" fmla="*/ 1135 h 1397"/>
                <a:gd name="T62" fmla="*/ 68 w 1450"/>
                <a:gd name="T63" fmla="*/ 1023 h 1397"/>
                <a:gd name="T64" fmla="*/ 25 w 1450"/>
                <a:gd name="T65" fmla="*/ 898 h 1397"/>
                <a:gd name="T66" fmla="*/ 4 w 1450"/>
                <a:gd name="T67" fmla="*/ 766 h 1397"/>
                <a:gd name="T68" fmla="*/ 4 w 1450"/>
                <a:gd name="T69" fmla="*/ 629 h 1397"/>
                <a:gd name="T70" fmla="*/ 25 w 1450"/>
                <a:gd name="T71" fmla="*/ 496 h 1397"/>
                <a:gd name="T72" fmla="*/ 68 w 1450"/>
                <a:gd name="T73" fmla="*/ 372 h 1397"/>
                <a:gd name="T74" fmla="*/ 134 w 1450"/>
                <a:gd name="T75" fmla="*/ 260 h 1397"/>
                <a:gd name="T76" fmla="*/ 223 w 1450"/>
                <a:gd name="T77" fmla="*/ 164 h 1397"/>
                <a:gd name="T78" fmla="*/ 336 w 1450"/>
                <a:gd name="T79" fmla="*/ 88 h 1397"/>
                <a:gd name="T80" fmla="*/ 473 w 1450"/>
                <a:gd name="T81" fmla="*/ 33 h 1397"/>
                <a:gd name="T82" fmla="*/ 635 w 1450"/>
                <a:gd name="T83" fmla="*/ 4 h 1397"/>
                <a:gd name="T84" fmla="*/ 815 w 1450"/>
                <a:gd name="T85" fmla="*/ 4 h 1397"/>
                <a:gd name="T86" fmla="*/ 978 w 1450"/>
                <a:gd name="T87" fmla="*/ 33 h 1397"/>
                <a:gd name="T88" fmla="*/ 1114 w 1450"/>
                <a:gd name="T89" fmla="*/ 88 h 1397"/>
                <a:gd name="T90" fmla="*/ 1227 w 1450"/>
                <a:gd name="T91" fmla="*/ 164 h 1397"/>
                <a:gd name="T92" fmla="*/ 1317 w 1450"/>
                <a:gd name="T93" fmla="*/ 260 h 1397"/>
                <a:gd name="T94" fmla="*/ 1382 w 1450"/>
                <a:gd name="T95" fmla="*/ 372 h 1397"/>
                <a:gd name="T96" fmla="*/ 1425 w 1450"/>
                <a:gd name="T97" fmla="*/ 496 h 1397"/>
                <a:gd name="T98" fmla="*/ 1447 w 1450"/>
                <a:gd name="T99" fmla="*/ 629 h 1397"/>
                <a:gd name="T100" fmla="*/ 1447 w 1450"/>
                <a:gd name="T101" fmla="*/ 766 h 1397"/>
                <a:gd name="T102" fmla="*/ 1425 w 1450"/>
                <a:gd name="T103" fmla="*/ 898 h 1397"/>
                <a:gd name="T104" fmla="*/ 1382 w 1450"/>
                <a:gd name="T105" fmla="*/ 1023 h 1397"/>
                <a:gd name="T106" fmla="*/ 1317 w 1450"/>
                <a:gd name="T107" fmla="*/ 1135 h 1397"/>
                <a:gd name="T108" fmla="*/ 1227 w 1450"/>
                <a:gd name="T109" fmla="*/ 1231 h 1397"/>
                <a:gd name="T110" fmla="*/ 1114 w 1450"/>
                <a:gd name="T111" fmla="*/ 1309 h 1397"/>
                <a:gd name="T112" fmla="*/ 978 w 1450"/>
                <a:gd name="T113" fmla="*/ 1364 h 1397"/>
                <a:gd name="T114" fmla="*/ 815 w 1450"/>
                <a:gd name="T115" fmla="*/ 139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0" h="1397">
                  <a:moveTo>
                    <a:pt x="726" y="369"/>
                  </a:moveTo>
                  <a:lnTo>
                    <a:pt x="708" y="370"/>
                  </a:lnTo>
                  <a:lnTo>
                    <a:pt x="691" y="371"/>
                  </a:lnTo>
                  <a:lnTo>
                    <a:pt x="675" y="374"/>
                  </a:lnTo>
                  <a:lnTo>
                    <a:pt x="661" y="377"/>
                  </a:lnTo>
                  <a:lnTo>
                    <a:pt x="646" y="382"/>
                  </a:lnTo>
                  <a:lnTo>
                    <a:pt x="634" y="387"/>
                  </a:lnTo>
                  <a:lnTo>
                    <a:pt x="621" y="393"/>
                  </a:lnTo>
                  <a:lnTo>
                    <a:pt x="610" y="401"/>
                  </a:lnTo>
                  <a:lnTo>
                    <a:pt x="600" y="408"/>
                  </a:lnTo>
                  <a:lnTo>
                    <a:pt x="589" y="416"/>
                  </a:lnTo>
                  <a:lnTo>
                    <a:pt x="580" y="426"/>
                  </a:lnTo>
                  <a:lnTo>
                    <a:pt x="571" y="435"/>
                  </a:lnTo>
                  <a:lnTo>
                    <a:pt x="564" y="446"/>
                  </a:lnTo>
                  <a:lnTo>
                    <a:pt x="557" y="457"/>
                  </a:lnTo>
                  <a:lnTo>
                    <a:pt x="550" y="468"/>
                  </a:lnTo>
                  <a:lnTo>
                    <a:pt x="544" y="480"/>
                  </a:lnTo>
                  <a:lnTo>
                    <a:pt x="539" y="493"/>
                  </a:lnTo>
                  <a:lnTo>
                    <a:pt x="534" y="505"/>
                  </a:lnTo>
                  <a:lnTo>
                    <a:pt x="529" y="518"/>
                  </a:lnTo>
                  <a:lnTo>
                    <a:pt x="526" y="532"/>
                  </a:lnTo>
                  <a:lnTo>
                    <a:pt x="520" y="559"/>
                  </a:lnTo>
                  <a:lnTo>
                    <a:pt x="514" y="587"/>
                  </a:lnTo>
                  <a:lnTo>
                    <a:pt x="511" y="614"/>
                  </a:lnTo>
                  <a:lnTo>
                    <a:pt x="509" y="643"/>
                  </a:lnTo>
                  <a:lnTo>
                    <a:pt x="508" y="670"/>
                  </a:lnTo>
                  <a:lnTo>
                    <a:pt x="507" y="698"/>
                  </a:lnTo>
                  <a:lnTo>
                    <a:pt x="508" y="724"/>
                  </a:lnTo>
                  <a:lnTo>
                    <a:pt x="509" y="751"/>
                  </a:lnTo>
                  <a:lnTo>
                    <a:pt x="511" y="780"/>
                  </a:lnTo>
                  <a:lnTo>
                    <a:pt x="514" y="808"/>
                  </a:lnTo>
                  <a:lnTo>
                    <a:pt x="520" y="836"/>
                  </a:lnTo>
                  <a:lnTo>
                    <a:pt x="526" y="863"/>
                  </a:lnTo>
                  <a:lnTo>
                    <a:pt x="529" y="877"/>
                  </a:lnTo>
                  <a:lnTo>
                    <a:pt x="534" y="890"/>
                  </a:lnTo>
                  <a:lnTo>
                    <a:pt x="539" y="902"/>
                  </a:lnTo>
                  <a:lnTo>
                    <a:pt x="544" y="915"/>
                  </a:lnTo>
                  <a:lnTo>
                    <a:pt x="550" y="927"/>
                  </a:lnTo>
                  <a:lnTo>
                    <a:pt x="557" y="938"/>
                  </a:lnTo>
                  <a:lnTo>
                    <a:pt x="564" y="950"/>
                  </a:lnTo>
                  <a:lnTo>
                    <a:pt x="571" y="961"/>
                  </a:lnTo>
                  <a:lnTo>
                    <a:pt x="580" y="970"/>
                  </a:lnTo>
                  <a:lnTo>
                    <a:pt x="589" y="980"/>
                  </a:lnTo>
                  <a:lnTo>
                    <a:pt x="600" y="988"/>
                  </a:lnTo>
                  <a:lnTo>
                    <a:pt x="610" y="995"/>
                  </a:lnTo>
                  <a:lnTo>
                    <a:pt x="621" y="1003"/>
                  </a:lnTo>
                  <a:lnTo>
                    <a:pt x="634" y="1009"/>
                  </a:lnTo>
                  <a:lnTo>
                    <a:pt x="646" y="1014"/>
                  </a:lnTo>
                  <a:lnTo>
                    <a:pt x="661" y="1020"/>
                  </a:lnTo>
                  <a:lnTo>
                    <a:pt x="675" y="1023"/>
                  </a:lnTo>
                  <a:lnTo>
                    <a:pt x="691" y="1025"/>
                  </a:lnTo>
                  <a:lnTo>
                    <a:pt x="708" y="1027"/>
                  </a:lnTo>
                  <a:lnTo>
                    <a:pt x="726" y="1027"/>
                  </a:lnTo>
                  <a:lnTo>
                    <a:pt x="742" y="1027"/>
                  </a:lnTo>
                  <a:lnTo>
                    <a:pt x="759" y="1025"/>
                  </a:lnTo>
                  <a:lnTo>
                    <a:pt x="775" y="1023"/>
                  </a:lnTo>
                  <a:lnTo>
                    <a:pt x="790" y="1020"/>
                  </a:lnTo>
                  <a:lnTo>
                    <a:pt x="804" y="1014"/>
                  </a:lnTo>
                  <a:lnTo>
                    <a:pt x="816" y="1009"/>
                  </a:lnTo>
                  <a:lnTo>
                    <a:pt x="829" y="1003"/>
                  </a:lnTo>
                  <a:lnTo>
                    <a:pt x="841" y="995"/>
                  </a:lnTo>
                  <a:lnTo>
                    <a:pt x="851" y="988"/>
                  </a:lnTo>
                  <a:lnTo>
                    <a:pt x="861" y="980"/>
                  </a:lnTo>
                  <a:lnTo>
                    <a:pt x="870" y="970"/>
                  </a:lnTo>
                  <a:lnTo>
                    <a:pt x="879" y="961"/>
                  </a:lnTo>
                  <a:lnTo>
                    <a:pt x="886" y="950"/>
                  </a:lnTo>
                  <a:lnTo>
                    <a:pt x="893" y="938"/>
                  </a:lnTo>
                  <a:lnTo>
                    <a:pt x="900" y="927"/>
                  </a:lnTo>
                  <a:lnTo>
                    <a:pt x="906" y="915"/>
                  </a:lnTo>
                  <a:lnTo>
                    <a:pt x="911" y="902"/>
                  </a:lnTo>
                  <a:lnTo>
                    <a:pt x="917" y="890"/>
                  </a:lnTo>
                  <a:lnTo>
                    <a:pt x="921" y="877"/>
                  </a:lnTo>
                  <a:lnTo>
                    <a:pt x="925" y="863"/>
                  </a:lnTo>
                  <a:lnTo>
                    <a:pt x="931" y="836"/>
                  </a:lnTo>
                  <a:lnTo>
                    <a:pt x="936" y="808"/>
                  </a:lnTo>
                  <a:lnTo>
                    <a:pt x="939" y="780"/>
                  </a:lnTo>
                  <a:lnTo>
                    <a:pt x="941" y="751"/>
                  </a:lnTo>
                  <a:lnTo>
                    <a:pt x="942" y="724"/>
                  </a:lnTo>
                  <a:lnTo>
                    <a:pt x="943" y="698"/>
                  </a:lnTo>
                  <a:lnTo>
                    <a:pt x="942" y="670"/>
                  </a:lnTo>
                  <a:lnTo>
                    <a:pt x="941" y="643"/>
                  </a:lnTo>
                  <a:lnTo>
                    <a:pt x="939" y="614"/>
                  </a:lnTo>
                  <a:lnTo>
                    <a:pt x="936" y="587"/>
                  </a:lnTo>
                  <a:lnTo>
                    <a:pt x="931" y="559"/>
                  </a:lnTo>
                  <a:lnTo>
                    <a:pt x="925" y="532"/>
                  </a:lnTo>
                  <a:lnTo>
                    <a:pt x="921" y="518"/>
                  </a:lnTo>
                  <a:lnTo>
                    <a:pt x="917" y="505"/>
                  </a:lnTo>
                  <a:lnTo>
                    <a:pt x="911" y="493"/>
                  </a:lnTo>
                  <a:lnTo>
                    <a:pt x="906" y="480"/>
                  </a:lnTo>
                  <a:lnTo>
                    <a:pt x="900" y="468"/>
                  </a:lnTo>
                  <a:lnTo>
                    <a:pt x="893" y="457"/>
                  </a:lnTo>
                  <a:lnTo>
                    <a:pt x="886" y="446"/>
                  </a:lnTo>
                  <a:lnTo>
                    <a:pt x="879" y="435"/>
                  </a:lnTo>
                  <a:lnTo>
                    <a:pt x="870" y="426"/>
                  </a:lnTo>
                  <a:lnTo>
                    <a:pt x="861" y="416"/>
                  </a:lnTo>
                  <a:lnTo>
                    <a:pt x="851" y="408"/>
                  </a:lnTo>
                  <a:lnTo>
                    <a:pt x="841" y="401"/>
                  </a:lnTo>
                  <a:lnTo>
                    <a:pt x="829" y="393"/>
                  </a:lnTo>
                  <a:lnTo>
                    <a:pt x="816" y="387"/>
                  </a:lnTo>
                  <a:lnTo>
                    <a:pt x="804" y="382"/>
                  </a:lnTo>
                  <a:lnTo>
                    <a:pt x="790" y="377"/>
                  </a:lnTo>
                  <a:lnTo>
                    <a:pt x="775" y="374"/>
                  </a:lnTo>
                  <a:lnTo>
                    <a:pt x="759" y="371"/>
                  </a:lnTo>
                  <a:lnTo>
                    <a:pt x="742" y="370"/>
                  </a:lnTo>
                  <a:lnTo>
                    <a:pt x="726" y="369"/>
                  </a:lnTo>
                  <a:close/>
                  <a:moveTo>
                    <a:pt x="726" y="1397"/>
                  </a:moveTo>
                  <a:lnTo>
                    <a:pt x="679" y="1396"/>
                  </a:lnTo>
                  <a:lnTo>
                    <a:pt x="635" y="1393"/>
                  </a:lnTo>
                  <a:lnTo>
                    <a:pt x="591" y="1389"/>
                  </a:lnTo>
                  <a:lnTo>
                    <a:pt x="550" y="1382"/>
                  </a:lnTo>
                  <a:lnTo>
                    <a:pt x="511" y="1374"/>
                  </a:lnTo>
                  <a:lnTo>
                    <a:pt x="473" y="1364"/>
                  </a:lnTo>
                  <a:lnTo>
                    <a:pt x="436" y="1353"/>
                  </a:lnTo>
                  <a:lnTo>
                    <a:pt x="401" y="1339"/>
                  </a:lnTo>
                  <a:lnTo>
                    <a:pt x="368" y="1325"/>
                  </a:lnTo>
                  <a:lnTo>
                    <a:pt x="336" y="1309"/>
                  </a:lnTo>
                  <a:lnTo>
                    <a:pt x="305" y="1291"/>
                  </a:lnTo>
                  <a:lnTo>
                    <a:pt x="277" y="1272"/>
                  </a:lnTo>
                  <a:lnTo>
                    <a:pt x="250" y="1252"/>
                  </a:lnTo>
                  <a:lnTo>
                    <a:pt x="223" y="1231"/>
                  </a:lnTo>
                  <a:lnTo>
                    <a:pt x="199" y="1209"/>
                  </a:lnTo>
                  <a:lnTo>
                    <a:pt x="176" y="1186"/>
                  </a:lnTo>
                  <a:lnTo>
                    <a:pt x="155" y="1160"/>
                  </a:lnTo>
                  <a:lnTo>
                    <a:pt x="134" y="1135"/>
                  </a:lnTo>
                  <a:lnTo>
                    <a:pt x="115" y="1109"/>
                  </a:lnTo>
                  <a:lnTo>
                    <a:pt x="99" y="1081"/>
                  </a:lnTo>
                  <a:lnTo>
                    <a:pt x="83" y="1053"/>
                  </a:lnTo>
                  <a:lnTo>
                    <a:pt x="68" y="1023"/>
                  </a:lnTo>
                  <a:lnTo>
                    <a:pt x="55" y="993"/>
                  </a:lnTo>
                  <a:lnTo>
                    <a:pt x="44" y="962"/>
                  </a:lnTo>
                  <a:lnTo>
                    <a:pt x="33" y="931"/>
                  </a:lnTo>
                  <a:lnTo>
                    <a:pt x="25" y="898"/>
                  </a:lnTo>
                  <a:lnTo>
                    <a:pt x="17" y="867"/>
                  </a:lnTo>
                  <a:lnTo>
                    <a:pt x="11" y="833"/>
                  </a:lnTo>
                  <a:lnTo>
                    <a:pt x="7" y="800"/>
                  </a:lnTo>
                  <a:lnTo>
                    <a:pt x="4" y="766"/>
                  </a:lnTo>
                  <a:lnTo>
                    <a:pt x="1" y="731"/>
                  </a:lnTo>
                  <a:lnTo>
                    <a:pt x="0" y="698"/>
                  </a:lnTo>
                  <a:lnTo>
                    <a:pt x="1" y="663"/>
                  </a:lnTo>
                  <a:lnTo>
                    <a:pt x="4" y="629"/>
                  </a:lnTo>
                  <a:lnTo>
                    <a:pt x="7" y="595"/>
                  </a:lnTo>
                  <a:lnTo>
                    <a:pt x="11" y="561"/>
                  </a:lnTo>
                  <a:lnTo>
                    <a:pt x="17" y="528"/>
                  </a:lnTo>
                  <a:lnTo>
                    <a:pt x="25" y="496"/>
                  </a:lnTo>
                  <a:lnTo>
                    <a:pt x="33" y="464"/>
                  </a:lnTo>
                  <a:lnTo>
                    <a:pt x="44" y="432"/>
                  </a:lnTo>
                  <a:lnTo>
                    <a:pt x="55" y="402"/>
                  </a:lnTo>
                  <a:lnTo>
                    <a:pt x="68" y="372"/>
                  </a:lnTo>
                  <a:lnTo>
                    <a:pt x="83" y="342"/>
                  </a:lnTo>
                  <a:lnTo>
                    <a:pt x="99" y="314"/>
                  </a:lnTo>
                  <a:lnTo>
                    <a:pt x="115" y="286"/>
                  </a:lnTo>
                  <a:lnTo>
                    <a:pt x="134" y="260"/>
                  </a:lnTo>
                  <a:lnTo>
                    <a:pt x="155" y="235"/>
                  </a:lnTo>
                  <a:lnTo>
                    <a:pt x="176" y="210"/>
                  </a:lnTo>
                  <a:lnTo>
                    <a:pt x="199" y="187"/>
                  </a:lnTo>
                  <a:lnTo>
                    <a:pt x="223" y="164"/>
                  </a:lnTo>
                  <a:lnTo>
                    <a:pt x="250" y="143"/>
                  </a:lnTo>
                  <a:lnTo>
                    <a:pt x="277" y="124"/>
                  </a:lnTo>
                  <a:lnTo>
                    <a:pt x="305" y="105"/>
                  </a:lnTo>
                  <a:lnTo>
                    <a:pt x="336" y="88"/>
                  </a:lnTo>
                  <a:lnTo>
                    <a:pt x="368" y="72"/>
                  </a:lnTo>
                  <a:lnTo>
                    <a:pt x="401" y="57"/>
                  </a:lnTo>
                  <a:lnTo>
                    <a:pt x="436" y="45"/>
                  </a:lnTo>
                  <a:lnTo>
                    <a:pt x="473" y="33"/>
                  </a:lnTo>
                  <a:lnTo>
                    <a:pt x="511" y="23"/>
                  </a:lnTo>
                  <a:lnTo>
                    <a:pt x="550" y="15"/>
                  </a:lnTo>
                  <a:lnTo>
                    <a:pt x="591" y="9"/>
                  </a:lnTo>
                  <a:lnTo>
                    <a:pt x="635" y="4"/>
                  </a:lnTo>
                  <a:lnTo>
                    <a:pt x="679" y="1"/>
                  </a:lnTo>
                  <a:lnTo>
                    <a:pt x="726" y="0"/>
                  </a:lnTo>
                  <a:lnTo>
                    <a:pt x="771" y="1"/>
                  </a:lnTo>
                  <a:lnTo>
                    <a:pt x="815" y="4"/>
                  </a:lnTo>
                  <a:lnTo>
                    <a:pt x="858" y="9"/>
                  </a:lnTo>
                  <a:lnTo>
                    <a:pt x="900" y="15"/>
                  </a:lnTo>
                  <a:lnTo>
                    <a:pt x="939" y="23"/>
                  </a:lnTo>
                  <a:lnTo>
                    <a:pt x="978" y="33"/>
                  </a:lnTo>
                  <a:lnTo>
                    <a:pt x="1014" y="45"/>
                  </a:lnTo>
                  <a:lnTo>
                    <a:pt x="1048" y="57"/>
                  </a:lnTo>
                  <a:lnTo>
                    <a:pt x="1082" y="72"/>
                  </a:lnTo>
                  <a:lnTo>
                    <a:pt x="1114" y="88"/>
                  </a:lnTo>
                  <a:lnTo>
                    <a:pt x="1145" y="105"/>
                  </a:lnTo>
                  <a:lnTo>
                    <a:pt x="1174" y="124"/>
                  </a:lnTo>
                  <a:lnTo>
                    <a:pt x="1202" y="143"/>
                  </a:lnTo>
                  <a:lnTo>
                    <a:pt x="1227" y="164"/>
                  </a:lnTo>
                  <a:lnTo>
                    <a:pt x="1251" y="187"/>
                  </a:lnTo>
                  <a:lnTo>
                    <a:pt x="1274" y="210"/>
                  </a:lnTo>
                  <a:lnTo>
                    <a:pt x="1296" y="235"/>
                  </a:lnTo>
                  <a:lnTo>
                    <a:pt x="1317" y="260"/>
                  </a:lnTo>
                  <a:lnTo>
                    <a:pt x="1334" y="286"/>
                  </a:lnTo>
                  <a:lnTo>
                    <a:pt x="1352" y="314"/>
                  </a:lnTo>
                  <a:lnTo>
                    <a:pt x="1367" y="342"/>
                  </a:lnTo>
                  <a:lnTo>
                    <a:pt x="1382" y="372"/>
                  </a:lnTo>
                  <a:lnTo>
                    <a:pt x="1395" y="402"/>
                  </a:lnTo>
                  <a:lnTo>
                    <a:pt x="1406" y="432"/>
                  </a:lnTo>
                  <a:lnTo>
                    <a:pt x="1417" y="464"/>
                  </a:lnTo>
                  <a:lnTo>
                    <a:pt x="1425" y="496"/>
                  </a:lnTo>
                  <a:lnTo>
                    <a:pt x="1433" y="528"/>
                  </a:lnTo>
                  <a:lnTo>
                    <a:pt x="1439" y="561"/>
                  </a:lnTo>
                  <a:lnTo>
                    <a:pt x="1443" y="595"/>
                  </a:lnTo>
                  <a:lnTo>
                    <a:pt x="1447" y="629"/>
                  </a:lnTo>
                  <a:lnTo>
                    <a:pt x="1448" y="663"/>
                  </a:lnTo>
                  <a:lnTo>
                    <a:pt x="1450" y="698"/>
                  </a:lnTo>
                  <a:lnTo>
                    <a:pt x="1448" y="731"/>
                  </a:lnTo>
                  <a:lnTo>
                    <a:pt x="1447" y="766"/>
                  </a:lnTo>
                  <a:lnTo>
                    <a:pt x="1443" y="800"/>
                  </a:lnTo>
                  <a:lnTo>
                    <a:pt x="1439" y="833"/>
                  </a:lnTo>
                  <a:lnTo>
                    <a:pt x="1433" y="867"/>
                  </a:lnTo>
                  <a:lnTo>
                    <a:pt x="1425" y="898"/>
                  </a:lnTo>
                  <a:lnTo>
                    <a:pt x="1417" y="931"/>
                  </a:lnTo>
                  <a:lnTo>
                    <a:pt x="1406" y="962"/>
                  </a:lnTo>
                  <a:lnTo>
                    <a:pt x="1395" y="993"/>
                  </a:lnTo>
                  <a:lnTo>
                    <a:pt x="1382" y="1023"/>
                  </a:lnTo>
                  <a:lnTo>
                    <a:pt x="1367" y="1053"/>
                  </a:lnTo>
                  <a:lnTo>
                    <a:pt x="1352" y="1081"/>
                  </a:lnTo>
                  <a:lnTo>
                    <a:pt x="1334" y="1109"/>
                  </a:lnTo>
                  <a:lnTo>
                    <a:pt x="1317" y="1135"/>
                  </a:lnTo>
                  <a:lnTo>
                    <a:pt x="1296" y="1160"/>
                  </a:lnTo>
                  <a:lnTo>
                    <a:pt x="1274" y="1186"/>
                  </a:lnTo>
                  <a:lnTo>
                    <a:pt x="1251" y="1209"/>
                  </a:lnTo>
                  <a:lnTo>
                    <a:pt x="1227" y="1231"/>
                  </a:lnTo>
                  <a:lnTo>
                    <a:pt x="1202" y="1252"/>
                  </a:lnTo>
                  <a:lnTo>
                    <a:pt x="1174" y="1272"/>
                  </a:lnTo>
                  <a:lnTo>
                    <a:pt x="1145" y="1291"/>
                  </a:lnTo>
                  <a:lnTo>
                    <a:pt x="1114" y="1309"/>
                  </a:lnTo>
                  <a:lnTo>
                    <a:pt x="1082" y="1325"/>
                  </a:lnTo>
                  <a:lnTo>
                    <a:pt x="1048" y="1339"/>
                  </a:lnTo>
                  <a:lnTo>
                    <a:pt x="1014" y="1353"/>
                  </a:lnTo>
                  <a:lnTo>
                    <a:pt x="978" y="1364"/>
                  </a:lnTo>
                  <a:lnTo>
                    <a:pt x="939" y="1374"/>
                  </a:lnTo>
                  <a:lnTo>
                    <a:pt x="900" y="1382"/>
                  </a:lnTo>
                  <a:lnTo>
                    <a:pt x="858" y="1389"/>
                  </a:lnTo>
                  <a:lnTo>
                    <a:pt x="815" y="1393"/>
                  </a:lnTo>
                  <a:lnTo>
                    <a:pt x="771" y="1396"/>
                  </a:lnTo>
                  <a:lnTo>
                    <a:pt x="726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662113" y="390525"/>
              <a:ext cx="122238" cy="214312"/>
            </a:xfrm>
            <a:custGeom>
              <a:avLst/>
              <a:gdLst>
                <a:gd name="T0" fmla="*/ 1003 w 1003"/>
                <a:gd name="T1" fmla="*/ 405 h 1751"/>
                <a:gd name="T2" fmla="*/ 732 w 1003"/>
                <a:gd name="T3" fmla="*/ 718 h 1751"/>
                <a:gd name="T4" fmla="*/ 732 w 1003"/>
                <a:gd name="T5" fmla="*/ 1204 h 1751"/>
                <a:gd name="T6" fmla="*/ 735 w 1003"/>
                <a:gd name="T7" fmla="*/ 1244 h 1751"/>
                <a:gd name="T8" fmla="*/ 743 w 1003"/>
                <a:gd name="T9" fmla="*/ 1278 h 1751"/>
                <a:gd name="T10" fmla="*/ 754 w 1003"/>
                <a:gd name="T11" fmla="*/ 1305 h 1751"/>
                <a:gd name="T12" fmla="*/ 767 w 1003"/>
                <a:gd name="T13" fmla="*/ 1322 h 1751"/>
                <a:gd name="T14" fmla="*/ 777 w 1003"/>
                <a:gd name="T15" fmla="*/ 1330 h 1751"/>
                <a:gd name="T16" fmla="*/ 796 w 1003"/>
                <a:gd name="T17" fmla="*/ 1342 h 1751"/>
                <a:gd name="T18" fmla="*/ 826 w 1003"/>
                <a:gd name="T19" fmla="*/ 1353 h 1751"/>
                <a:gd name="T20" fmla="*/ 865 w 1003"/>
                <a:gd name="T21" fmla="*/ 1358 h 1751"/>
                <a:gd name="T22" fmla="*/ 917 w 1003"/>
                <a:gd name="T23" fmla="*/ 1358 h 1751"/>
                <a:gd name="T24" fmla="*/ 975 w 1003"/>
                <a:gd name="T25" fmla="*/ 1355 h 1751"/>
                <a:gd name="T26" fmla="*/ 1003 w 1003"/>
                <a:gd name="T27" fmla="*/ 1735 h 1751"/>
                <a:gd name="T28" fmla="*/ 924 w 1003"/>
                <a:gd name="T29" fmla="*/ 1737 h 1751"/>
                <a:gd name="T30" fmla="*/ 843 w 1003"/>
                <a:gd name="T31" fmla="*/ 1743 h 1751"/>
                <a:gd name="T32" fmla="*/ 760 w 1003"/>
                <a:gd name="T33" fmla="*/ 1748 h 1751"/>
                <a:gd name="T34" fmla="*/ 678 w 1003"/>
                <a:gd name="T35" fmla="*/ 1751 h 1751"/>
                <a:gd name="T36" fmla="*/ 597 w 1003"/>
                <a:gd name="T37" fmla="*/ 1749 h 1751"/>
                <a:gd name="T38" fmla="*/ 557 w 1003"/>
                <a:gd name="T39" fmla="*/ 1746 h 1751"/>
                <a:gd name="T40" fmla="*/ 517 w 1003"/>
                <a:gd name="T41" fmla="*/ 1739 h 1751"/>
                <a:gd name="T42" fmla="*/ 478 w 1003"/>
                <a:gd name="T43" fmla="*/ 1732 h 1751"/>
                <a:gd name="T44" fmla="*/ 441 w 1003"/>
                <a:gd name="T45" fmla="*/ 1721 h 1751"/>
                <a:gd name="T46" fmla="*/ 405 w 1003"/>
                <a:gd name="T47" fmla="*/ 1707 h 1751"/>
                <a:gd name="T48" fmla="*/ 371 w 1003"/>
                <a:gd name="T49" fmla="*/ 1689 h 1751"/>
                <a:gd name="T50" fmla="*/ 340 w 1003"/>
                <a:gd name="T51" fmla="*/ 1666 h 1751"/>
                <a:gd name="T52" fmla="*/ 312 w 1003"/>
                <a:gd name="T53" fmla="*/ 1639 h 1751"/>
                <a:gd name="T54" fmla="*/ 287 w 1003"/>
                <a:gd name="T55" fmla="*/ 1607 h 1751"/>
                <a:gd name="T56" fmla="*/ 266 w 1003"/>
                <a:gd name="T57" fmla="*/ 1569 h 1751"/>
                <a:gd name="T58" fmla="*/ 249 w 1003"/>
                <a:gd name="T59" fmla="*/ 1525 h 1751"/>
                <a:gd name="T60" fmla="*/ 236 w 1003"/>
                <a:gd name="T61" fmla="*/ 1475 h 1751"/>
                <a:gd name="T62" fmla="*/ 228 w 1003"/>
                <a:gd name="T63" fmla="*/ 1418 h 1751"/>
                <a:gd name="T64" fmla="*/ 226 w 1003"/>
                <a:gd name="T65" fmla="*/ 1354 h 1751"/>
                <a:gd name="T66" fmla="*/ 0 w 1003"/>
                <a:gd name="T67" fmla="*/ 718 h 1751"/>
                <a:gd name="T68" fmla="*/ 226 w 1003"/>
                <a:gd name="T69" fmla="*/ 405 h 1751"/>
                <a:gd name="T70" fmla="*/ 732 w 1003"/>
                <a:gd name="T71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3" h="1751">
                  <a:moveTo>
                    <a:pt x="732" y="405"/>
                  </a:moveTo>
                  <a:lnTo>
                    <a:pt x="1003" y="405"/>
                  </a:lnTo>
                  <a:lnTo>
                    <a:pt x="1003" y="718"/>
                  </a:lnTo>
                  <a:lnTo>
                    <a:pt x="732" y="718"/>
                  </a:lnTo>
                  <a:lnTo>
                    <a:pt x="732" y="1182"/>
                  </a:lnTo>
                  <a:lnTo>
                    <a:pt x="732" y="1204"/>
                  </a:lnTo>
                  <a:lnTo>
                    <a:pt x="733" y="1225"/>
                  </a:lnTo>
                  <a:lnTo>
                    <a:pt x="735" y="1244"/>
                  </a:lnTo>
                  <a:lnTo>
                    <a:pt x="739" y="1262"/>
                  </a:lnTo>
                  <a:lnTo>
                    <a:pt x="743" y="1278"/>
                  </a:lnTo>
                  <a:lnTo>
                    <a:pt x="748" y="1291"/>
                  </a:lnTo>
                  <a:lnTo>
                    <a:pt x="754" y="1305"/>
                  </a:lnTo>
                  <a:lnTo>
                    <a:pt x="762" y="1317"/>
                  </a:lnTo>
                  <a:lnTo>
                    <a:pt x="767" y="1322"/>
                  </a:lnTo>
                  <a:lnTo>
                    <a:pt x="771" y="1326"/>
                  </a:lnTo>
                  <a:lnTo>
                    <a:pt x="777" y="1330"/>
                  </a:lnTo>
                  <a:lnTo>
                    <a:pt x="783" y="1335"/>
                  </a:lnTo>
                  <a:lnTo>
                    <a:pt x="796" y="1342"/>
                  </a:lnTo>
                  <a:lnTo>
                    <a:pt x="810" y="1348"/>
                  </a:lnTo>
                  <a:lnTo>
                    <a:pt x="826" y="1353"/>
                  </a:lnTo>
                  <a:lnTo>
                    <a:pt x="845" y="1356"/>
                  </a:lnTo>
                  <a:lnTo>
                    <a:pt x="865" y="1358"/>
                  </a:lnTo>
                  <a:lnTo>
                    <a:pt x="888" y="1359"/>
                  </a:lnTo>
                  <a:lnTo>
                    <a:pt x="917" y="1358"/>
                  </a:lnTo>
                  <a:lnTo>
                    <a:pt x="945" y="1357"/>
                  </a:lnTo>
                  <a:lnTo>
                    <a:pt x="975" y="1355"/>
                  </a:lnTo>
                  <a:lnTo>
                    <a:pt x="1003" y="1351"/>
                  </a:lnTo>
                  <a:lnTo>
                    <a:pt x="1003" y="1735"/>
                  </a:lnTo>
                  <a:lnTo>
                    <a:pt x="964" y="1736"/>
                  </a:lnTo>
                  <a:lnTo>
                    <a:pt x="924" y="1737"/>
                  </a:lnTo>
                  <a:lnTo>
                    <a:pt x="884" y="1740"/>
                  </a:lnTo>
                  <a:lnTo>
                    <a:pt x="843" y="1743"/>
                  </a:lnTo>
                  <a:lnTo>
                    <a:pt x="802" y="1746"/>
                  </a:lnTo>
                  <a:lnTo>
                    <a:pt x="760" y="1748"/>
                  </a:lnTo>
                  <a:lnTo>
                    <a:pt x="719" y="1750"/>
                  </a:lnTo>
                  <a:lnTo>
                    <a:pt x="678" y="1751"/>
                  </a:lnTo>
                  <a:lnTo>
                    <a:pt x="638" y="1750"/>
                  </a:lnTo>
                  <a:lnTo>
                    <a:pt x="597" y="1749"/>
                  </a:lnTo>
                  <a:lnTo>
                    <a:pt x="577" y="1747"/>
                  </a:lnTo>
                  <a:lnTo>
                    <a:pt x="557" y="1746"/>
                  </a:lnTo>
                  <a:lnTo>
                    <a:pt x="537" y="1743"/>
                  </a:lnTo>
                  <a:lnTo>
                    <a:pt x="517" y="1739"/>
                  </a:lnTo>
                  <a:lnTo>
                    <a:pt x="497" y="1736"/>
                  </a:lnTo>
                  <a:lnTo>
                    <a:pt x="478" y="1732"/>
                  </a:lnTo>
                  <a:lnTo>
                    <a:pt x="459" y="1727"/>
                  </a:lnTo>
                  <a:lnTo>
                    <a:pt x="441" y="1721"/>
                  </a:lnTo>
                  <a:lnTo>
                    <a:pt x="422" y="1714"/>
                  </a:lnTo>
                  <a:lnTo>
                    <a:pt x="405" y="1707"/>
                  </a:lnTo>
                  <a:lnTo>
                    <a:pt x="387" y="1698"/>
                  </a:lnTo>
                  <a:lnTo>
                    <a:pt x="371" y="1689"/>
                  </a:lnTo>
                  <a:lnTo>
                    <a:pt x="355" y="1678"/>
                  </a:lnTo>
                  <a:lnTo>
                    <a:pt x="340" y="1666"/>
                  </a:lnTo>
                  <a:lnTo>
                    <a:pt x="326" y="1654"/>
                  </a:lnTo>
                  <a:lnTo>
                    <a:pt x="312" y="1639"/>
                  </a:lnTo>
                  <a:lnTo>
                    <a:pt x="299" y="1623"/>
                  </a:lnTo>
                  <a:lnTo>
                    <a:pt x="287" y="1607"/>
                  </a:lnTo>
                  <a:lnTo>
                    <a:pt x="276" y="1588"/>
                  </a:lnTo>
                  <a:lnTo>
                    <a:pt x="266" y="1569"/>
                  </a:lnTo>
                  <a:lnTo>
                    <a:pt x="256" y="1548"/>
                  </a:lnTo>
                  <a:lnTo>
                    <a:pt x="249" y="1525"/>
                  </a:lnTo>
                  <a:lnTo>
                    <a:pt x="241" y="1501"/>
                  </a:lnTo>
                  <a:lnTo>
                    <a:pt x="236" y="1475"/>
                  </a:lnTo>
                  <a:lnTo>
                    <a:pt x="231" y="1448"/>
                  </a:lnTo>
                  <a:lnTo>
                    <a:pt x="228" y="1418"/>
                  </a:lnTo>
                  <a:lnTo>
                    <a:pt x="226" y="1386"/>
                  </a:lnTo>
                  <a:lnTo>
                    <a:pt x="226" y="1354"/>
                  </a:lnTo>
                  <a:lnTo>
                    <a:pt x="226" y="718"/>
                  </a:lnTo>
                  <a:lnTo>
                    <a:pt x="0" y="718"/>
                  </a:lnTo>
                  <a:lnTo>
                    <a:pt x="0" y="405"/>
                  </a:lnTo>
                  <a:lnTo>
                    <a:pt x="226" y="405"/>
                  </a:lnTo>
                  <a:lnTo>
                    <a:pt x="226" y="0"/>
                  </a:lnTo>
                  <a:lnTo>
                    <a:pt x="732" y="0"/>
                  </a:lnTo>
                  <a:lnTo>
                    <a:pt x="732" y="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806575" y="379413"/>
              <a:ext cx="169863" cy="222250"/>
            </a:xfrm>
            <a:custGeom>
              <a:avLst/>
              <a:gdLst>
                <a:gd name="T0" fmla="*/ 507 w 1383"/>
                <a:gd name="T1" fmla="*/ 0 h 1829"/>
                <a:gd name="T2" fmla="*/ 512 w 1383"/>
                <a:gd name="T3" fmla="*/ 643 h 1829"/>
                <a:gd name="T4" fmla="*/ 546 w 1383"/>
                <a:gd name="T5" fmla="*/ 606 h 1829"/>
                <a:gd name="T6" fmla="*/ 584 w 1383"/>
                <a:gd name="T7" fmla="*/ 572 h 1829"/>
                <a:gd name="T8" fmla="*/ 625 w 1383"/>
                <a:gd name="T9" fmla="*/ 542 h 1829"/>
                <a:gd name="T10" fmla="*/ 671 w 1383"/>
                <a:gd name="T11" fmla="*/ 516 h 1829"/>
                <a:gd name="T12" fmla="*/ 724 w 1383"/>
                <a:gd name="T13" fmla="*/ 495 h 1829"/>
                <a:gd name="T14" fmla="*/ 783 w 1383"/>
                <a:gd name="T15" fmla="*/ 479 h 1829"/>
                <a:gd name="T16" fmla="*/ 851 w 1383"/>
                <a:gd name="T17" fmla="*/ 469 h 1829"/>
                <a:gd name="T18" fmla="*/ 927 w 1383"/>
                <a:gd name="T19" fmla="*/ 466 h 1829"/>
                <a:gd name="T20" fmla="*/ 971 w 1383"/>
                <a:gd name="T21" fmla="*/ 468 h 1829"/>
                <a:gd name="T22" fmla="*/ 1015 w 1383"/>
                <a:gd name="T23" fmla="*/ 473 h 1829"/>
                <a:gd name="T24" fmla="*/ 1058 w 1383"/>
                <a:gd name="T25" fmla="*/ 482 h 1829"/>
                <a:gd name="T26" fmla="*/ 1099 w 1383"/>
                <a:gd name="T27" fmla="*/ 494 h 1829"/>
                <a:gd name="T28" fmla="*/ 1138 w 1383"/>
                <a:gd name="T29" fmla="*/ 509 h 1829"/>
                <a:gd name="T30" fmla="*/ 1176 w 1383"/>
                <a:gd name="T31" fmla="*/ 529 h 1829"/>
                <a:gd name="T32" fmla="*/ 1212 w 1383"/>
                <a:gd name="T33" fmla="*/ 551 h 1829"/>
                <a:gd name="T34" fmla="*/ 1244 w 1383"/>
                <a:gd name="T35" fmla="*/ 577 h 1829"/>
                <a:gd name="T36" fmla="*/ 1274 w 1383"/>
                <a:gd name="T37" fmla="*/ 607 h 1829"/>
                <a:gd name="T38" fmla="*/ 1301 w 1383"/>
                <a:gd name="T39" fmla="*/ 641 h 1829"/>
                <a:gd name="T40" fmla="*/ 1325 w 1383"/>
                <a:gd name="T41" fmla="*/ 677 h 1829"/>
                <a:gd name="T42" fmla="*/ 1345 w 1383"/>
                <a:gd name="T43" fmla="*/ 718 h 1829"/>
                <a:gd name="T44" fmla="*/ 1361 w 1383"/>
                <a:gd name="T45" fmla="*/ 762 h 1829"/>
                <a:gd name="T46" fmla="*/ 1373 w 1383"/>
                <a:gd name="T47" fmla="*/ 811 h 1829"/>
                <a:gd name="T48" fmla="*/ 1381 w 1383"/>
                <a:gd name="T49" fmla="*/ 861 h 1829"/>
                <a:gd name="T50" fmla="*/ 1383 w 1383"/>
                <a:gd name="T51" fmla="*/ 917 h 1829"/>
                <a:gd name="T52" fmla="*/ 876 w 1383"/>
                <a:gd name="T53" fmla="*/ 1829 h 1829"/>
                <a:gd name="T54" fmla="*/ 876 w 1383"/>
                <a:gd name="T55" fmla="*/ 1104 h 1829"/>
                <a:gd name="T56" fmla="*/ 873 w 1383"/>
                <a:gd name="T57" fmla="*/ 1052 h 1829"/>
                <a:gd name="T58" fmla="*/ 867 w 1383"/>
                <a:gd name="T59" fmla="*/ 1004 h 1829"/>
                <a:gd name="T60" fmla="*/ 856 w 1383"/>
                <a:gd name="T61" fmla="*/ 962 h 1829"/>
                <a:gd name="T62" fmla="*/ 843 w 1383"/>
                <a:gd name="T63" fmla="*/ 935 h 1829"/>
                <a:gd name="T64" fmla="*/ 833 w 1383"/>
                <a:gd name="T65" fmla="*/ 920 h 1829"/>
                <a:gd name="T66" fmla="*/ 821 w 1383"/>
                <a:gd name="T67" fmla="*/ 907 h 1829"/>
                <a:gd name="T68" fmla="*/ 806 w 1383"/>
                <a:gd name="T69" fmla="*/ 895 h 1829"/>
                <a:gd name="T70" fmla="*/ 790 w 1383"/>
                <a:gd name="T71" fmla="*/ 886 h 1829"/>
                <a:gd name="T72" fmla="*/ 769 w 1383"/>
                <a:gd name="T73" fmla="*/ 878 h 1829"/>
                <a:gd name="T74" fmla="*/ 747 w 1383"/>
                <a:gd name="T75" fmla="*/ 874 h 1829"/>
                <a:gd name="T76" fmla="*/ 723 w 1383"/>
                <a:gd name="T77" fmla="*/ 871 h 1829"/>
                <a:gd name="T78" fmla="*/ 692 w 1383"/>
                <a:gd name="T79" fmla="*/ 872 h 1829"/>
                <a:gd name="T80" fmla="*/ 659 w 1383"/>
                <a:gd name="T81" fmla="*/ 876 h 1829"/>
                <a:gd name="T82" fmla="*/ 624 w 1383"/>
                <a:gd name="T83" fmla="*/ 888 h 1829"/>
                <a:gd name="T84" fmla="*/ 598 w 1383"/>
                <a:gd name="T85" fmla="*/ 901 h 1829"/>
                <a:gd name="T86" fmla="*/ 583 w 1383"/>
                <a:gd name="T87" fmla="*/ 913 h 1829"/>
                <a:gd name="T88" fmla="*/ 568 w 1383"/>
                <a:gd name="T89" fmla="*/ 927 h 1829"/>
                <a:gd name="T90" fmla="*/ 554 w 1383"/>
                <a:gd name="T91" fmla="*/ 944 h 1829"/>
                <a:gd name="T92" fmla="*/ 543 w 1383"/>
                <a:gd name="T93" fmla="*/ 963 h 1829"/>
                <a:gd name="T94" fmla="*/ 531 w 1383"/>
                <a:gd name="T95" fmla="*/ 985 h 1829"/>
                <a:gd name="T96" fmla="*/ 523 w 1383"/>
                <a:gd name="T97" fmla="*/ 1010 h 1829"/>
                <a:gd name="T98" fmla="*/ 515 w 1383"/>
                <a:gd name="T99" fmla="*/ 1040 h 1829"/>
                <a:gd name="T100" fmla="*/ 510 w 1383"/>
                <a:gd name="T101" fmla="*/ 1072 h 1829"/>
                <a:gd name="T102" fmla="*/ 508 w 1383"/>
                <a:gd name="T103" fmla="*/ 1108 h 1829"/>
                <a:gd name="T104" fmla="*/ 507 w 1383"/>
                <a:gd name="T105" fmla="*/ 1829 h 1829"/>
                <a:gd name="T106" fmla="*/ 0 w 1383"/>
                <a:gd name="T107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829">
                  <a:moveTo>
                    <a:pt x="0" y="0"/>
                  </a:moveTo>
                  <a:lnTo>
                    <a:pt x="507" y="0"/>
                  </a:lnTo>
                  <a:lnTo>
                    <a:pt x="507" y="643"/>
                  </a:lnTo>
                  <a:lnTo>
                    <a:pt x="512" y="643"/>
                  </a:lnTo>
                  <a:lnTo>
                    <a:pt x="529" y="624"/>
                  </a:lnTo>
                  <a:lnTo>
                    <a:pt x="546" y="606"/>
                  </a:lnTo>
                  <a:lnTo>
                    <a:pt x="565" y="589"/>
                  </a:lnTo>
                  <a:lnTo>
                    <a:pt x="584" y="572"/>
                  </a:lnTo>
                  <a:lnTo>
                    <a:pt x="604" y="556"/>
                  </a:lnTo>
                  <a:lnTo>
                    <a:pt x="625" y="542"/>
                  </a:lnTo>
                  <a:lnTo>
                    <a:pt x="648" y="529"/>
                  </a:lnTo>
                  <a:lnTo>
                    <a:pt x="671" y="516"/>
                  </a:lnTo>
                  <a:lnTo>
                    <a:pt x="697" y="505"/>
                  </a:lnTo>
                  <a:lnTo>
                    <a:pt x="724" y="495"/>
                  </a:lnTo>
                  <a:lnTo>
                    <a:pt x="753" y="486"/>
                  </a:lnTo>
                  <a:lnTo>
                    <a:pt x="783" y="479"/>
                  </a:lnTo>
                  <a:lnTo>
                    <a:pt x="816" y="474"/>
                  </a:lnTo>
                  <a:lnTo>
                    <a:pt x="851" y="469"/>
                  </a:lnTo>
                  <a:lnTo>
                    <a:pt x="888" y="467"/>
                  </a:lnTo>
                  <a:lnTo>
                    <a:pt x="927" y="466"/>
                  </a:lnTo>
                  <a:lnTo>
                    <a:pt x="949" y="466"/>
                  </a:lnTo>
                  <a:lnTo>
                    <a:pt x="971" y="468"/>
                  </a:lnTo>
                  <a:lnTo>
                    <a:pt x="993" y="470"/>
                  </a:lnTo>
                  <a:lnTo>
                    <a:pt x="1015" y="473"/>
                  </a:lnTo>
                  <a:lnTo>
                    <a:pt x="1037" y="477"/>
                  </a:lnTo>
                  <a:lnTo>
                    <a:pt x="1058" y="482"/>
                  </a:lnTo>
                  <a:lnTo>
                    <a:pt x="1079" y="487"/>
                  </a:lnTo>
                  <a:lnTo>
                    <a:pt x="1099" y="494"/>
                  </a:lnTo>
                  <a:lnTo>
                    <a:pt x="1119" y="501"/>
                  </a:lnTo>
                  <a:lnTo>
                    <a:pt x="1138" y="509"/>
                  </a:lnTo>
                  <a:lnTo>
                    <a:pt x="1157" y="518"/>
                  </a:lnTo>
                  <a:lnTo>
                    <a:pt x="1176" y="529"/>
                  </a:lnTo>
                  <a:lnTo>
                    <a:pt x="1194" y="539"/>
                  </a:lnTo>
                  <a:lnTo>
                    <a:pt x="1212" y="551"/>
                  </a:lnTo>
                  <a:lnTo>
                    <a:pt x="1228" y="563"/>
                  </a:lnTo>
                  <a:lnTo>
                    <a:pt x="1244" y="577"/>
                  </a:lnTo>
                  <a:lnTo>
                    <a:pt x="1259" y="592"/>
                  </a:lnTo>
                  <a:lnTo>
                    <a:pt x="1274" y="607"/>
                  </a:lnTo>
                  <a:lnTo>
                    <a:pt x="1288" y="624"/>
                  </a:lnTo>
                  <a:lnTo>
                    <a:pt x="1301" y="641"/>
                  </a:lnTo>
                  <a:lnTo>
                    <a:pt x="1313" y="658"/>
                  </a:lnTo>
                  <a:lnTo>
                    <a:pt x="1325" y="677"/>
                  </a:lnTo>
                  <a:lnTo>
                    <a:pt x="1335" y="698"/>
                  </a:lnTo>
                  <a:lnTo>
                    <a:pt x="1345" y="718"/>
                  </a:lnTo>
                  <a:lnTo>
                    <a:pt x="1353" y="740"/>
                  </a:lnTo>
                  <a:lnTo>
                    <a:pt x="1361" y="762"/>
                  </a:lnTo>
                  <a:lnTo>
                    <a:pt x="1368" y="785"/>
                  </a:lnTo>
                  <a:lnTo>
                    <a:pt x="1373" y="811"/>
                  </a:lnTo>
                  <a:lnTo>
                    <a:pt x="1377" y="836"/>
                  </a:lnTo>
                  <a:lnTo>
                    <a:pt x="1381" y="861"/>
                  </a:lnTo>
                  <a:lnTo>
                    <a:pt x="1382" y="889"/>
                  </a:lnTo>
                  <a:lnTo>
                    <a:pt x="1383" y="917"/>
                  </a:lnTo>
                  <a:lnTo>
                    <a:pt x="1383" y="1829"/>
                  </a:lnTo>
                  <a:lnTo>
                    <a:pt x="876" y="1829"/>
                  </a:lnTo>
                  <a:lnTo>
                    <a:pt x="876" y="1133"/>
                  </a:lnTo>
                  <a:lnTo>
                    <a:pt x="876" y="1104"/>
                  </a:lnTo>
                  <a:lnTo>
                    <a:pt x="875" y="1077"/>
                  </a:lnTo>
                  <a:lnTo>
                    <a:pt x="873" y="1052"/>
                  </a:lnTo>
                  <a:lnTo>
                    <a:pt x="871" y="1026"/>
                  </a:lnTo>
                  <a:lnTo>
                    <a:pt x="867" y="1004"/>
                  </a:lnTo>
                  <a:lnTo>
                    <a:pt x="862" y="982"/>
                  </a:lnTo>
                  <a:lnTo>
                    <a:pt x="856" y="962"/>
                  </a:lnTo>
                  <a:lnTo>
                    <a:pt x="849" y="944"/>
                  </a:lnTo>
                  <a:lnTo>
                    <a:pt x="843" y="935"/>
                  </a:lnTo>
                  <a:lnTo>
                    <a:pt x="839" y="928"/>
                  </a:lnTo>
                  <a:lnTo>
                    <a:pt x="833" y="920"/>
                  </a:lnTo>
                  <a:lnTo>
                    <a:pt x="828" y="913"/>
                  </a:lnTo>
                  <a:lnTo>
                    <a:pt x="821" y="907"/>
                  </a:lnTo>
                  <a:lnTo>
                    <a:pt x="814" y="900"/>
                  </a:lnTo>
                  <a:lnTo>
                    <a:pt x="806" y="895"/>
                  </a:lnTo>
                  <a:lnTo>
                    <a:pt x="798" y="890"/>
                  </a:lnTo>
                  <a:lnTo>
                    <a:pt x="790" y="886"/>
                  </a:lnTo>
                  <a:lnTo>
                    <a:pt x="780" y="882"/>
                  </a:lnTo>
                  <a:lnTo>
                    <a:pt x="769" y="878"/>
                  </a:lnTo>
                  <a:lnTo>
                    <a:pt x="759" y="876"/>
                  </a:lnTo>
                  <a:lnTo>
                    <a:pt x="747" y="874"/>
                  </a:lnTo>
                  <a:lnTo>
                    <a:pt x="736" y="872"/>
                  </a:lnTo>
                  <a:lnTo>
                    <a:pt x="723" y="871"/>
                  </a:lnTo>
                  <a:lnTo>
                    <a:pt x="709" y="871"/>
                  </a:lnTo>
                  <a:lnTo>
                    <a:pt x="692" y="872"/>
                  </a:lnTo>
                  <a:lnTo>
                    <a:pt x="676" y="873"/>
                  </a:lnTo>
                  <a:lnTo>
                    <a:pt x="659" y="876"/>
                  </a:lnTo>
                  <a:lnTo>
                    <a:pt x="641" y="881"/>
                  </a:lnTo>
                  <a:lnTo>
                    <a:pt x="624" y="888"/>
                  </a:lnTo>
                  <a:lnTo>
                    <a:pt x="607" y="896"/>
                  </a:lnTo>
                  <a:lnTo>
                    <a:pt x="598" y="901"/>
                  </a:lnTo>
                  <a:lnTo>
                    <a:pt x="591" y="907"/>
                  </a:lnTo>
                  <a:lnTo>
                    <a:pt x="583" y="913"/>
                  </a:lnTo>
                  <a:lnTo>
                    <a:pt x="575" y="919"/>
                  </a:lnTo>
                  <a:lnTo>
                    <a:pt x="568" y="927"/>
                  </a:lnTo>
                  <a:lnTo>
                    <a:pt x="562" y="934"/>
                  </a:lnTo>
                  <a:lnTo>
                    <a:pt x="554" y="944"/>
                  </a:lnTo>
                  <a:lnTo>
                    <a:pt x="548" y="952"/>
                  </a:lnTo>
                  <a:lnTo>
                    <a:pt x="543" y="963"/>
                  </a:lnTo>
                  <a:lnTo>
                    <a:pt x="536" y="973"/>
                  </a:lnTo>
                  <a:lnTo>
                    <a:pt x="531" y="985"/>
                  </a:lnTo>
                  <a:lnTo>
                    <a:pt x="527" y="998"/>
                  </a:lnTo>
                  <a:lnTo>
                    <a:pt x="523" y="1010"/>
                  </a:lnTo>
                  <a:lnTo>
                    <a:pt x="518" y="1025"/>
                  </a:lnTo>
                  <a:lnTo>
                    <a:pt x="515" y="1040"/>
                  </a:lnTo>
                  <a:lnTo>
                    <a:pt x="512" y="1055"/>
                  </a:lnTo>
                  <a:lnTo>
                    <a:pt x="510" y="1072"/>
                  </a:lnTo>
                  <a:lnTo>
                    <a:pt x="509" y="1090"/>
                  </a:lnTo>
                  <a:lnTo>
                    <a:pt x="508" y="1108"/>
                  </a:lnTo>
                  <a:lnTo>
                    <a:pt x="507" y="1128"/>
                  </a:lnTo>
                  <a:lnTo>
                    <a:pt x="507" y="1829"/>
                  </a:lnTo>
                  <a:lnTo>
                    <a:pt x="0" y="1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1997075" y="436563"/>
              <a:ext cx="177800" cy="169862"/>
            </a:xfrm>
            <a:custGeom>
              <a:avLst/>
              <a:gdLst>
                <a:gd name="T0" fmla="*/ 969 w 1458"/>
                <a:gd name="T1" fmla="*/ 515 h 1397"/>
                <a:gd name="T2" fmla="*/ 946 w 1458"/>
                <a:gd name="T3" fmla="*/ 442 h 1397"/>
                <a:gd name="T4" fmla="*/ 901 w 1458"/>
                <a:gd name="T5" fmla="*/ 384 h 1397"/>
                <a:gd name="T6" fmla="*/ 867 w 1458"/>
                <a:gd name="T7" fmla="*/ 358 h 1397"/>
                <a:gd name="T8" fmla="*/ 827 w 1458"/>
                <a:gd name="T9" fmla="*/ 339 h 1397"/>
                <a:gd name="T10" fmla="*/ 784 w 1458"/>
                <a:gd name="T11" fmla="*/ 328 h 1397"/>
                <a:gd name="T12" fmla="*/ 721 w 1458"/>
                <a:gd name="T13" fmla="*/ 327 h 1397"/>
                <a:gd name="T14" fmla="*/ 635 w 1458"/>
                <a:gd name="T15" fmla="*/ 344 h 1397"/>
                <a:gd name="T16" fmla="*/ 595 w 1458"/>
                <a:gd name="T17" fmla="*/ 364 h 1397"/>
                <a:gd name="T18" fmla="*/ 561 w 1458"/>
                <a:gd name="T19" fmla="*/ 390 h 1397"/>
                <a:gd name="T20" fmla="*/ 533 w 1458"/>
                <a:gd name="T21" fmla="*/ 424 h 1397"/>
                <a:gd name="T22" fmla="*/ 507 w 1458"/>
                <a:gd name="T23" fmla="*/ 475 h 1397"/>
                <a:gd name="T24" fmla="*/ 971 w 1458"/>
                <a:gd name="T25" fmla="*/ 549 h 1397"/>
                <a:gd name="T26" fmla="*/ 499 w 1458"/>
                <a:gd name="T27" fmla="*/ 892 h 1397"/>
                <a:gd name="T28" fmla="*/ 523 w 1458"/>
                <a:gd name="T29" fmla="*/ 950 h 1397"/>
                <a:gd name="T30" fmla="*/ 551 w 1458"/>
                <a:gd name="T31" fmla="*/ 990 h 1397"/>
                <a:gd name="T32" fmla="*/ 585 w 1458"/>
                <a:gd name="T33" fmla="*/ 1022 h 1397"/>
                <a:gd name="T34" fmla="*/ 626 w 1458"/>
                <a:gd name="T35" fmla="*/ 1047 h 1397"/>
                <a:gd name="T36" fmla="*/ 673 w 1458"/>
                <a:gd name="T37" fmla="*/ 1063 h 1397"/>
                <a:gd name="T38" fmla="*/ 728 w 1458"/>
                <a:gd name="T39" fmla="*/ 1070 h 1397"/>
                <a:gd name="T40" fmla="*/ 789 w 1458"/>
                <a:gd name="T41" fmla="*/ 1068 h 1397"/>
                <a:gd name="T42" fmla="*/ 851 w 1458"/>
                <a:gd name="T43" fmla="*/ 1054 h 1397"/>
                <a:gd name="T44" fmla="*/ 905 w 1458"/>
                <a:gd name="T45" fmla="*/ 1027 h 1397"/>
                <a:gd name="T46" fmla="*/ 947 w 1458"/>
                <a:gd name="T47" fmla="*/ 988 h 1397"/>
                <a:gd name="T48" fmla="*/ 1408 w 1458"/>
                <a:gd name="T49" fmla="*/ 1028 h 1397"/>
                <a:gd name="T50" fmla="*/ 1354 w 1458"/>
                <a:gd name="T51" fmla="*/ 1122 h 1397"/>
                <a:gd name="T52" fmla="*/ 1286 w 1458"/>
                <a:gd name="T53" fmla="*/ 1201 h 1397"/>
                <a:gd name="T54" fmla="*/ 1206 w 1458"/>
                <a:gd name="T55" fmla="*/ 1267 h 1397"/>
                <a:gd name="T56" fmla="*/ 1116 w 1458"/>
                <a:gd name="T57" fmla="*/ 1319 h 1397"/>
                <a:gd name="T58" fmla="*/ 1017 w 1458"/>
                <a:gd name="T59" fmla="*/ 1357 h 1397"/>
                <a:gd name="T60" fmla="*/ 912 w 1458"/>
                <a:gd name="T61" fmla="*/ 1382 h 1397"/>
                <a:gd name="T62" fmla="*/ 802 w 1458"/>
                <a:gd name="T63" fmla="*/ 1395 h 1397"/>
                <a:gd name="T64" fmla="*/ 667 w 1458"/>
                <a:gd name="T65" fmla="*/ 1394 h 1397"/>
                <a:gd name="T66" fmla="*/ 519 w 1458"/>
                <a:gd name="T67" fmla="*/ 1371 h 1397"/>
                <a:gd name="T68" fmla="*/ 384 w 1458"/>
                <a:gd name="T69" fmla="*/ 1325 h 1397"/>
                <a:gd name="T70" fmla="*/ 266 w 1458"/>
                <a:gd name="T71" fmla="*/ 1257 h 1397"/>
                <a:gd name="T72" fmla="*/ 167 w 1458"/>
                <a:gd name="T73" fmla="*/ 1169 h 1397"/>
                <a:gd name="T74" fmla="*/ 88 w 1458"/>
                <a:gd name="T75" fmla="*/ 1060 h 1397"/>
                <a:gd name="T76" fmla="*/ 33 w 1458"/>
                <a:gd name="T77" fmla="*/ 931 h 1397"/>
                <a:gd name="T78" fmla="*/ 4 w 1458"/>
                <a:gd name="T79" fmla="*/ 783 h 1397"/>
                <a:gd name="T80" fmla="*/ 4 w 1458"/>
                <a:gd name="T81" fmla="*/ 631 h 1397"/>
                <a:gd name="T82" fmla="*/ 30 w 1458"/>
                <a:gd name="T83" fmla="*/ 494 h 1397"/>
                <a:gd name="T84" fmla="*/ 79 w 1458"/>
                <a:gd name="T85" fmla="*/ 368 h 1397"/>
                <a:gd name="T86" fmla="*/ 150 w 1458"/>
                <a:gd name="T87" fmla="*/ 256 h 1397"/>
                <a:gd name="T88" fmla="*/ 243 w 1458"/>
                <a:gd name="T89" fmla="*/ 161 h 1397"/>
                <a:gd name="T90" fmla="*/ 354 w 1458"/>
                <a:gd name="T91" fmla="*/ 85 h 1397"/>
                <a:gd name="T92" fmla="*/ 481 w 1458"/>
                <a:gd name="T93" fmla="*/ 32 h 1397"/>
                <a:gd name="T94" fmla="*/ 625 w 1458"/>
                <a:gd name="T95" fmla="*/ 3 h 1397"/>
                <a:gd name="T96" fmla="*/ 797 w 1458"/>
                <a:gd name="T97" fmla="*/ 3 h 1397"/>
                <a:gd name="T98" fmla="*/ 968 w 1458"/>
                <a:gd name="T99" fmla="*/ 31 h 1397"/>
                <a:gd name="T100" fmla="*/ 1110 w 1458"/>
                <a:gd name="T101" fmla="*/ 85 h 1397"/>
                <a:gd name="T102" fmla="*/ 1229 w 1458"/>
                <a:gd name="T103" fmla="*/ 163 h 1397"/>
                <a:gd name="T104" fmla="*/ 1320 w 1458"/>
                <a:gd name="T105" fmla="*/ 267 h 1397"/>
                <a:gd name="T106" fmla="*/ 1388 w 1458"/>
                <a:gd name="T107" fmla="*/ 394 h 1397"/>
                <a:gd name="T108" fmla="*/ 1432 w 1458"/>
                <a:gd name="T109" fmla="*/ 545 h 1397"/>
                <a:gd name="T110" fmla="*/ 1454 w 1458"/>
                <a:gd name="T111" fmla="*/ 718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8" h="1397">
                  <a:moveTo>
                    <a:pt x="971" y="549"/>
                  </a:moveTo>
                  <a:lnTo>
                    <a:pt x="971" y="537"/>
                  </a:lnTo>
                  <a:lnTo>
                    <a:pt x="970" y="525"/>
                  </a:lnTo>
                  <a:lnTo>
                    <a:pt x="969" y="515"/>
                  </a:lnTo>
                  <a:lnTo>
                    <a:pt x="967" y="503"/>
                  </a:lnTo>
                  <a:lnTo>
                    <a:pt x="962" y="482"/>
                  </a:lnTo>
                  <a:lnTo>
                    <a:pt x="954" y="462"/>
                  </a:lnTo>
                  <a:lnTo>
                    <a:pt x="946" y="442"/>
                  </a:lnTo>
                  <a:lnTo>
                    <a:pt x="935" y="424"/>
                  </a:lnTo>
                  <a:lnTo>
                    <a:pt x="922" y="407"/>
                  </a:lnTo>
                  <a:lnTo>
                    <a:pt x="909" y="391"/>
                  </a:lnTo>
                  <a:lnTo>
                    <a:pt x="901" y="384"/>
                  </a:lnTo>
                  <a:lnTo>
                    <a:pt x="893" y="376"/>
                  </a:lnTo>
                  <a:lnTo>
                    <a:pt x="884" y="370"/>
                  </a:lnTo>
                  <a:lnTo>
                    <a:pt x="876" y="364"/>
                  </a:lnTo>
                  <a:lnTo>
                    <a:pt x="867" y="358"/>
                  </a:lnTo>
                  <a:lnTo>
                    <a:pt x="858" y="352"/>
                  </a:lnTo>
                  <a:lnTo>
                    <a:pt x="848" y="348"/>
                  </a:lnTo>
                  <a:lnTo>
                    <a:pt x="838" y="344"/>
                  </a:lnTo>
                  <a:lnTo>
                    <a:pt x="827" y="339"/>
                  </a:lnTo>
                  <a:lnTo>
                    <a:pt x="817" y="335"/>
                  </a:lnTo>
                  <a:lnTo>
                    <a:pt x="806" y="333"/>
                  </a:lnTo>
                  <a:lnTo>
                    <a:pt x="795" y="330"/>
                  </a:lnTo>
                  <a:lnTo>
                    <a:pt x="784" y="328"/>
                  </a:lnTo>
                  <a:lnTo>
                    <a:pt x="772" y="327"/>
                  </a:lnTo>
                  <a:lnTo>
                    <a:pt x="760" y="326"/>
                  </a:lnTo>
                  <a:lnTo>
                    <a:pt x="748" y="326"/>
                  </a:lnTo>
                  <a:lnTo>
                    <a:pt x="721" y="327"/>
                  </a:lnTo>
                  <a:lnTo>
                    <a:pt x="694" y="329"/>
                  </a:lnTo>
                  <a:lnTo>
                    <a:pt x="670" y="334"/>
                  </a:lnTo>
                  <a:lnTo>
                    <a:pt x="647" y="340"/>
                  </a:lnTo>
                  <a:lnTo>
                    <a:pt x="635" y="344"/>
                  </a:lnTo>
                  <a:lnTo>
                    <a:pt x="625" y="349"/>
                  </a:lnTo>
                  <a:lnTo>
                    <a:pt x="615" y="353"/>
                  </a:lnTo>
                  <a:lnTo>
                    <a:pt x="605" y="358"/>
                  </a:lnTo>
                  <a:lnTo>
                    <a:pt x="595" y="364"/>
                  </a:lnTo>
                  <a:lnTo>
                    <a:pt x="587" y="370"/>
                  </a:lnTo>
                  <a:lnTo>
                    <a:pt x="577" y="376"/>
                  </a:lnTo>
                  <a:lnTo>
                    <a:pt x="570" y="384"/>
                  </a:lnTo>
                  <a:lnTo>
                    <a:pt x="561" y="390"/>
                  </a:lnTo>
                  <a:lnTo>
                    <a:pt x="554" y="398"/>
                  </a:lnTo>
                  <a:lnTo>
                    <a:pt x="547" y="406"/>
                  </a:lnTo>
                  <a:lnTo>
                    <a:pt x="539" y="415"/>
                  </a:lnTo>
                  <a:lnTo>
                    <a:pt x="533" y="424"/>
                  </a:lnTo>
                  <a:lnTo>
                    <a:pt x="528" y="433"/>
                  </a:lnTo>
                  <a:lnTo>
                    <a:pt x="521" y="443"/>
                  </a:lnTo>
                  <a:lnTo>
                    <a:pt x="516" y="453"/>
                  </a:lnTo>
                  <a:lnTo>
                    <a:pt x="507" y="475"/>
                  </a:lnTo>
                  <a:lnTo>
                    <a:pt x="498" y="498"/>
                  </a:lnTo>
                  <a:lnTo>
                    <a:pt x="492" y="522"/>
                  </a:lnTo>
                  <a:lnTo>
                    <a:pt x="487" y="549"/>
                  </a:lnTo>
                  <a:lnTo>
                    <a:pt x="971" y="549"/>
                  </a:lnTo>
                  <a:close/>
                  <a:moveTo>
                    <a:pt x="484" y="813"/>
                  </a:moveTo>
                  <a:lnTo>
                    <a:pt x="488" y="840"/>
                  </a:lnTo>
                  <a:lnTo>
                    <a:pt x="493" y="867"/>
                  </a:lnTo>
                  <a:lnTo>
                    <a:pt x="499" y="892"/>
                  </a:lnTo>
                  <a:lnTo>
                    <a:pt x="508" y="916"/>
                  </a:lnTo>
                  <a:lnTo>
                    <a:pt x="513" y="928"/>
                  </a:lnTo>
                  <a:lnTo>
                    <a:pt x="518" y="939"/>
                  </a:lnTo>
                  <a:lnTo>
                    <a:pt x="523" y="950"/>
                  </a:lnTo>
                  <a:lnTo>
                    <a:pt x="530" y="961"/>
                  </a:lnTo>
                  <a:lnTo>
                    <a:pt x="536" y="971"/>
                  </a:lnTo>
                  <a:lnTo>
                    <a:pt x="544" y="981"/>
                  </a:lnTo>
                  <a:lnTo>
                    <a:pt x="551" y="990"/>
                  </a:lnTo>
                  <a:lnTo>
                    <a:pt x="559" y="999"/>
                  </a:lnTo>
                  <a:lnTo>
                    <a:pt x="567" y="1007"/>
                  </a:lnTo>
                  <a:lnTo>
                    <a:pt x="576" y="1014"/>
                  </a:lnTo>
                  <a:lnTo>
                    <a:pt x="585" y="1022"/>
                  </a:lnTo>
                  <a:lnTo>
                    <a:pt x="594" y="1029"/>
                  </a:lnTo>
                  <a:lnTo>
                    <a:pt x="605" y="1036"/>
                  </a:lnTo>
                  <a:lnTo>
                    <a:pt x="615" y="1042"/>
                  </a:lnTo>
                  <a:lnTo>
                    <a:pt x="626" y="1047"/>
                  </a:lnTo>
                  <a:lnTo>
                    <a:pt x="637" y="1053"/>
                  </a:lnTo>
                  <a:lnTo>
                    <a:pt x="649" y="1057"/>
                  </a:lnTo>
                  <a:lnTo>
                    <a:pt x="661" y="1060"/>
                  </a:lnTo>
                  <a:lnTo>
                    <a:pt x="673" y="1063"/>
                  </a:lnTo>
                  <a:lnTo>
                    <a:pt x="687" y="1066"/>
                  </a:lnTo>
                  <a:lnTo>
                    <a:pt x="700" y="1068"/>
                  </a:lnTo>
                  <a:lnTo>
                    <a:pt x="715" y="1070"/>
                  </a:lnTo>
                  <a:lnTo>
                    <a:pt x="728" y="1070"/>
                  </a:lnTo>
                  <a:lnTo>
                    <a:pt x="743" y="1072"/>
                  </a:lnTo>
                  <a:lnTo>
                    <a:pt x="759" y="1070"/>
                  </a:lnTo>
                  <a:lnTo>
                    <a:pt x="774" y="1069"/>
                  </a:lnTo>
                  <a:lnTo>
                    <a:pt x="789" y="1068"/>
                  </a:lnTo>
                  <a:lnTo>
                    <a:pt x="805" y="1065"/>
                  </a:lnTo>
                  <a:lnTo>
                    <a:pt x="820" y="1062"/>
                  </a:lnTo>
                  <a:lnTo>
                    <a:pt x="836" y="1058"/>
                  </a:lnTo>
                  <a:lnTo>
                    <a:pt x="851" y="1054"/>
                  </a:lnTo>
                  <a:lnTo>
                    <a:pt x="864" y="1048"/>
                  </a:lnTo>
                  <a:lnTo>
                    <a:pt x="878" y="1042"/>
                  </a:lnTo>
                  <a:lnTo>
                    <a:pt x="892" y="1035"/>
                  </a:lnTo>
                  <a:lnTo>
                    <a:pt x="905" y="1027"/>
                  </a:lnTo>
                  <a:lnTo>
                    <a:pt x="916" y="1019"/>
                  </a:lnTo>
                  <a:lnTo>
                    <a:pt x="928" y="1009"/>
                  </a:lnTo>
                  <a:lnTo>
                    <a:pt x="938" y="999"/>
                  </a:lnTo>
                  <a:lnTo>
                    <a:pt x="947" y="988"/>
                  </a:lnTo>
                  <a:lnTo>
                    <a:pt x="955" y="976"/>
                  </a:lnTo>
                  <a:lnTo>
                    <a:pt x="1429" y="976"/>
                  </a:lnTo>
                  <a:lnTo>
                    <a:pt x="1419" y="1003"/>
                  </a:lnTo>
                  <a:lnTo>
                    <a:pt x="1408" y="1028"/>
                  </a:lnTo>
                  <a:lnTo>
                    <a:pt x="1395" y="1054"/>
                  </a:lnTo>
                  <a:lnTo>
                    <a:pt x="1383" y="1077"/>
                  </a:lnTo>
                  <a:lnTo>
                    <a:pt x="1369" y="1100"/>
                  </a:lnTo>
                  <a:lnTo>
                    <a:pt x="1354" y="1122"/>
                  </a:lnTo>
                  <a:lnTo>
                    <a:pt x="1338" y="1143"/>
                  </a:lnTo>
                  <a:lnTo>
                    <a:pt x="1321" y="1163"/>
                  </a:lnTo>
                  <a:lnTo>
                    <a:pt x="1305" y="1182"/>
                  </a:lnTo>
                  <a:lnTo>
                    <a:pt x="1286" y="1201"/>
                  </a:lnTo>
                  <a:lnTo>
                    <a:pt x="1267" y="1218"/>
                  </a:lnTo>
                  <a:lnTo>
                    <a:pt x="1248" y="1235"/>
                  </a:lnTo>
                  <a:lnTo>
                    <a:pt x="1227" y="1251"/>
                  </a:lnTo>
                  <a:lnTo>
                    <a:pt x="1206" y="1267"/>
                  </a:lnTo>
                  <a:lnTo>
                    <a:pt x="1184" y="1281"/>
                  </a:lnTo>
                  <a:lnTo>
                    <a:pt x="1162" y="1294"/>
                  </a:lnTo>
                  <a:lnTo>
                    <a:pt x="1139" y="1307"/>
                  </a:lnTo>
                  <a:lnTo>
                    <a:pt x="1116" y="1319"/>
                  </a:lnTo>
                  <a:lnTo>
                    <a:pt x="1092" y="1329"/>
                  </a:lnTo>
                  <a:lnTo>
                    <a:pt x="1067" y="1340"/>
                  </a:lnTo>
                  <a:lnTo>
                    <a:pt x="1043" y="1348"/>
                  </a:lnTo>
                  <a:lnTo>
                    <a:pt x="1017" y="1357"/>
                  </a:lnTo>
                  <a:lnTo>
                    <a:pt x="991" y="1364"/>
                  </a:lnTo>
                  <a:lnTo>
                    <a:pt x="966" y="1372"/>
                  </a:lnTo>
                  <a:lnTo>
                    <a:pt x="939" y="1377"/>
                  </a:lnTo>
                  <a:lnTo>
                    <a:pt x="912" y="1382"/>
                  </a:lnTo>
                  <a:lnTo>
                    <a:pt x="884" y="1386"/>
                  </a:lnTo>
                  <a:lnTo>
                    <a:pt x="857" y="1391"/>
                  </a:lnTo>
                  <a:lnTo>
                    <a:pt x="830" y="1393"/>
                  </a:lnTo>
                  <a:lnTo>
                    <a:pt x="802" y="1395"/>
                  </a:lnTo>
                  <a:lnTo>
                    <a:pt x="774" y="1396"/>
                  </a:lnTo>
                  <a:lnTo>
                    <a:pt x="745" y="1397"/>
                  </a:lnTo>
                  <a:lnTo>
                    <a:pt x="706" y="1396"/>
                  </a:lnTo>
                  <a:lnTo>
                    <a:pt x="667" y="1394"/>
                  </a:lnTo>
                  <a:lnTo>
                    <a:pt x="629" y="1391"/>
                  </a:lnTo>
                  <a:lnTo>
                    <a:pt x="591" y="1385"/>
                  </a:lnTo>
                  <a:lnTo>
                    <a:pt x="555" y="1379"/>
                  </a:lnTo>
                  <a:lnTo>
                    <a:pt x="519" y="1371"/>
                  </a:lnTo>
                  <a:lnTo>
                    <a:pt x="483" y="1361"/>
                  </a:lnTo>
                  <a:lnTo>
                    <a:pt x="450" y="1350"/>
                  </a:lnTo>
                  <a:lnTo>
                    <a:pt x="417" y="1339"/>
                  </a:lnTo>
                  <a:lnTo>
                    <a:pt x="384" y="1325"/>
                  </a:lnTo>
                  <a:lnTo>
                    <a:pt x="354" y="1310"/>
                  </a:lnTo>
                  <a:lnTo>
                    <a:pt x="323" y="1293"/>
                  </a:lnTo>
                  <a:lnTo>
                    <a:pt x="294" y="1277"/>
                  </a:lnTo>
                  <a:lnTo>
                    <a:pt x="266" y="1257"/>
                  </a:lnTo>
                  <a:lnTo>
                    <a:pt x="240" y="1237"/>
                  </a:lnTo>
                  <a:lnTo>
                    <a:pt x="213" y="1215"/>
                  </a:lnTo>
                  <a:lnTo>
                    <a:pt x="189" y="1193"/>
                  </a:lnTo>
                  <a:lnTo>
                    <a:pt x="167" y="1169"/>
                  </a:lnTo>
                  <a:lnTo>
                    <a:pt x="145" y="1143"/>
                  </a:lnTo>
                  <a:lnTo>
                    <a:pt x="125" y="1117"/>
                  </a:lnTo>
                  <a:lnTo>
                    <a:pt x="106" y="1088"/>
                  </a:lnTo>
                  <a:lnTo>
                    <a:pt x="88" y="1060"/>
                  </a:lnTo>
                  <a:lnTo>
                    <a:pt x="72" y="1029"/>
                  </a:lnTo>
                  <a:lnTo>
                    <a:pt x="57" y="998"/>
                  </a:lnTo>
                  <a:lnTo>
                    <a:pt x="44" y="965"/>
                  </a:lnTo>
                  <a:lnTo>
                    <a:pt x="33" y="931"/>
                  </a:lnTo>
                  <a:lnTo>
                    <a:pt x="23" y="896"/>
                  </a:lnTo>
                  <a:lnTo>
                    <a:pt x="15" y="859"/>
                  </a:lnTo>
                  <a:lnTo>
                    <a:pt x="8" y="822"/>
                  </a:lnTo>
                  <a:lnTo>
                    <a:pt x="4" y="783"/>
                  </a:lnTo>
                  <a:lnTo>
                    <a:pt x="1" y="743"/>
                  </a:lnTo>
                  <a:lnTo>
                    <a:pt x="0" y="702"/>
                  </a:lnTo>
                  <a:lnTo>
                    <a:pt x="1" y="666"/>
                  </a:lnTo>
                  <a:lnTo>
                    <a:pt x="4" y="631"/>
                  </a:lnTo>
                  <a:lnTo>
                    <a:pt x="7" y="595"/>
                  </a:lnTo>
                  <a:lnTo>
                    <a:pt x="14" y="561"/>
                  </a:lnTo>
                  <a:lnTo>
                    <a:pt x="21" y="527"/>
                  </a:lnTo>
                  <a:lnTo>
                    <a:pt x="30" y="494"/>
                  </a:lnTo>
                  <a:lnTo>
                    <a:pt x="39" y="461"/>
                  </a:lnTo>
                  <a:lnTo>
                    <a:pt x="51" y="429"/>
                  </a:lnTo>
                  <a:lnTo>
                    <a:pt x="64" y="398"/>
                  </a:lnTo>
                  <a:lnTo>
                    <a:pt x="79" y="368"/>
                  </a:lnTo>
                  <a:lnTo>
                    <a:pt x="95" y="338"/>
                  </a:lnTo>
                  <a:lnTo>
                    <a:pt x="112" y="310"/>
                  </a:lnTo>
                  <a:lnTo>
                    <a:pt x="130" y="282"/>
                  </a:lnTo>
                  <a:lnTo>
                    <a:pt x="150" y="256"/>
                  </a:lnTo>
                  <a:lnTo>
                    <a:pt x="171" y="231"/>
                  </a:lnTo>
                  <a:lnTo>
                    <a:pt x="194" y="206"/>
                  </a:lnTo>
                  <a:lnTo>
                    <a:pt x="217" y="183"/>
                  </a:lnTo>
                  <a:lnTo>
                    <a:pt x="243" y="161"/>
                  </a:lnTo>
                  <a:lnTo>
                    <a:pt x="268" y="140"/>
                  </a:lnTo>
                  <a:lnTo>
                    <a:pt x="296" y="121"/>
                  </a:lnTo>
                  <a:lnTo>
                    <a:pt x="324" y="102"/>
                  </a:lnTo>
                  <a:lnTo>
                    <a:pt x="354" y="85"/>
                  </a:lnTo>
                  <a:lnTo>
                    <a:pt x="384" y="70"/>
                  </a:lnTo>
                  <a:lnTo>
                    <a:pt x="415" y="55"/>
                  </a:lnTo>
                  <a:lnTo>
                    <a:pt x="448" y="42"/>
                  </a:lnTo>
                  <a:lnTo>
                    <a:pt x="481" y="32"/>
                  </a:lnTo>
                  <a:lnTo>
                    <a:pt x="516" y="22"/>
                  </a:lnTo>
                  <a:lnTo>
                    <a:pt x="551" y="14"/>
                  </a:lnTo>
                  <a:lnTo>
                    <a:pt x="588" y="9"/>
                  </a:lnTo>
                  <a:lnTo>
                    <a:pt x="625" y="3"/>
                  </a:lnTo>
                  <a:lnTo>
                    <a:pt x="663" y="1"/>
                  </a:lnTo>
                  <a:lnTo>
                    <a:pt x="702" y="0"/>
                  </a:lnTo>
                  <a:lnTo>
                    <a:pt x="750" y="1"/>
                  </a:lnTo>
                  <a:lnTo>
                    <a:pt x="797" y="3"/>
                  </a:lnTo>
                  <a:lnTo>
                    <a:pt x="842" y="8"/>
                  </a:lnTo>
                  <a:lnTo>
                    <a:pt x="886" y="14"/>
                  </a:lnTo>
                  <a:lnTo>
                    <a:pt x="928" y="21"/>
                  </a:lnTo>
                  <a:lnTo>
                    <a:pt x="968" y="31"/>
                  </a:lnTo>
                  <a:lnTo>
                    <a:pt x="1006" y="41"/>
                  </a:lnTo>
                  <a:lnTo>
                    <a:pt x="1043" y="54"/>
                  </a:lnTo>
                  <a:lnTo>
                    <a:pt x="1078" y="69"/>
                  </a:lnTo>
                  <a:lnTo>
                    <a:pt x="1110" y="85"/>
                  </a:lnTo>
                  <a:lnTo>
                    <a:pt x="1143" y="102"/>
                  </a:lnTo>
                  <a:lnTo>
                    <a:pt x="1173" y="121"/>
                  </a:lnTo>
                  <a:lnTo>
                    <a:pt x="1201" y="141"/>
                  </a:lnTo>
                  <a:lnTo>
                    <a:pt x="1229" y="163"/>
                  </a:lnTo>
                  <a:lnTo>
                    <a:pt x="1254" y="187"/>
                  </a:lnTo>
                  <a:lnTo>
                    <a:pt x="1277" y="213"/>
                  </a:lnTo>
                  <a:lnTo>
                    <a:pt x="1299" y="239"/>
                  </a:lnTo>
                  <a:lnTo>
                    <a:pt x="1320" y="267"/>
                  </a:lnTo>
                  <a:lnTo>
                    <a:pt x="1339" y="297"/>
                  </a:lnTo>
                  <a:lnTo>
                    <a:pt x="1357" y="328"/>
                  </a:lnTo>
                  <a:lnTo>
                    <a:pt x="1373" y="360"/>
                  </a:lnTo>
                  <a:lnTo>
                    <a:pt x="1388" y="394"/>
                  </a:lnTo>
                  <a:lnTo>
                    <a:pt x="1402" y="430"/>
                  </a:lnTo>
                  <a:lnTo>
                    <a:pt x="1413" y="467"/>
                  </a:lnTo>
                  <a:lnTo>
                    <a:pt x="1424" y="505"/>
                  </a:lnTo>
                  <a:lnTo>
                    <a:pt x="1432" y="545"/>
                  </a:lnTo>
                  <a:lnTo>
                    <a:pt x="1441" y="587"/>
                  </a:lnTo>
                  <a:lnTo>
                    <a:pt x="1446" y="629"/>
                  </a:lnTo>
                  <a:lnTo>
                    <a:pt x="1451" y="673"/>
                  </a:lnTo>
                  <a:lnTo>
                    <a:pt x="1454" y="718"/>
                  </a:lnTo>
                  <a:lnTo>
                    <a:pt x="1457" y="764"/>
                  </a:lnTo>
                  <a:lnTo>
                    <a:pt x="1458" y="813"/>
                  </a:lnTo>
                  <a:lnTo>
                    <a:pt x="484" y="8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2197100" y="436563"/>
              <a:ext cx="123825" cy="165100"/>
            </a:xfrm>
            <a:custGeom>
              <a:avLst/>
              <a:gdLst>
                <a:gd name="T0" fmla="*/ 487 w 1013"/>
                <a:gd name="T1" fmla="*/ 33 h 1363"/>
                <a:gd name="T2" fmla="*/ 492 w 1013"/>
                <a:gd name="T3" fmla="*/ 246 h 1363"/>
                <a:gd name="T4" fmla="*/ 523 w 1013"/>
                <a:gd name="T5" fmla="*/ 190 h 1363"/>
                <a:gd name="T6" fmla="*/ 558 w 1013"/>
                <a:gd name="T7" fmla="*/ 141 h 1363"/>
                <a:gd name="T8" fmla="*/ 597 w 1013"/>
                <a:gd name="T9" fmla="*/ 98 h 1363"/>
                <a:gd name="T10" fmla="*/ 617 w 1013"/>
                <a:gd name="T11" fmla="*/ 80 h 1363"/>
                <a:gd name="T12" fmla="*/ 640 w 1013"/>
                <a:gd name="T13" fmla="*/ 64 h 1363"/>
                <a:gd name="T14" fmla="*/ 663 w 1013"/>
                <a:gd name="T15" fmla="*/ 49 h 1363"/>
                <a:gd name="T16" fmla="*/ 687 w 1013"/>
                <a:gd name="T17" fmla="*/ 36 h 1363"/>
                <a:gd name="T18" fmla="*/ 713 w 1013"/>
                <a:gd name="T19" fmla="*/ 26 h 1363"/>
                <a:gd name="T20" fmla="*/ 741 w 1013"/>
                <a:gd name="T21" fmla="*/ 16 h 1363"/>
                <a:gd name="T22" fmla="*/ 769 w 1013"/>
                <a:gd name="T23" fmla="*/ 10 h 1363"/>
                <a:gd name="T24" fmla="*/ 800 w 1013"/>
                <a:gd name="T25" fmla="*/ 4 h 1363"/>
                <a:gd name="T26" fmla="*/ 832 w 1013"/>
                <a:gd name="T27" fmla="*/ 1 h 1363"/>
                <a:gd name="T28" fmla="*/ 865 w 1013"/>
                <a:gd name="T29" fmla="*/ 0 h 1363"/>
                <a:gd name="T30" fmla="*/ 903 w 1013"/>
                <a:gd name="T31" fmla="*/ 1 h 1363"/>
                <a:gd name="T32" fmla="*/ 940 w 1013"/>
                <a:gd name="T33" fmla="*/ 5 h 1363"/>
                <a:gd name="T34" fmla="*/ 977 w 1013"/>
                <a:gd name="T35" fmla="*/ 12 h 1363"/>
                <a:gd name="T36" fmla="*/ 1013 w 1013"/>
                <a:gd name="T37" fmla="*/ 20 h 1363"/>
                <a:gd name="T38" fmla="*/ 994 w 1013"/>
                <a:gd name="T39" fmla="*/ 463 h 1363"/>
                <a:gd name="T40" fmla="*/ 955 w 1013"/>
                <a:gd name="T41" fmla="*/ 450 h 1363"/>
                <a:gd name="T42" fmla="*/ 909 w 1013"/>
                <a:gd name="T43" fmla="*/ 442 h 1363"/>
                <a:gd name="T44" fmla="*/ 850 w 1013"/>
                <a:gd name="T45" fmla="*/ 437 h 1363"/>
                <a:gd name="T46" fmla="*/ 796 w 1013"/>
                <a:gd name="T47" fmla="*/ 437 h 1363"/>
                <a:gd name="T48" fmla="*/ 760 w 1013"/>
                <a:gd name="T49" fmla="*/ 439 h 1363"/>
                <a:gd name="T50" fmla="*/ 727 w 1013"/>
                <a:gd name="T51" fmla="*/ 445 h 1363"/>
                <a:gd name="T52" fmla="*/ 697 w 1013"/>
                <a:gd name="T53" fmla="*/ 453 h 1363"/>
                <a:gd name="T54" fmla="*/ 668 w 1013"/>
                <a:gd name="T55" fmla="*/ 465 h 1363"/>
                <a:gd name="T56" fmla="*/ 642 w 1013"/>
                <a:gd name="T57" fmla="*/ 480 h 1363"/>
                <a:gd name="T58" fmla="*/ 617 w 1013"/>
                <a:gd name="T59" fmla="*/ 498 h 1363"/>
                <a:gd name="T60" fmla="*/ 595 w 1013"/>
                <a:gd name="T61" fmla="*/ 519 h 1363"/>
                <a:gd name="T62" fmla="*/ 576 w 1013"/>
                <a:gd name="T63" fmla="*/ 543 h 1363"/>
                <a:gd name="T64" fmla="*/ 559 w 1013"/>
                <a:gd name="T65" fmla="*/ 571 h 1363"/>
                <a:gd name="T66" fmla="*/ 545 w 1013"/>
                <a:gd name="T67" fmla="*/ 601 h 1363"/>
                <a:gd name="T68" fmla="*/ 532 w 1013"/>
                <a:gd name="T69" fmla="*/ 636 h 1363"/>
                <a:gd name="T70" fmla="*/ 522 w 1013"/>
                <a:gd name="T71" fmla="*/ 674 h 1363"/>
                <a:gd name="T72" fmla="*/ 515 w 1013"/>
                <a:gd name="T73" fmla="*/ 717 h 1363"/>
                <a:gd name="T74" fmla="*/ 510 w 1013"/>
                <a:gd name="T75" fmla="*/ 762 h 1363"/>
                <a:gd name="T76" fmla="*/ 507 w 1013"/>
                <a:gd name="T77" fmla="*/ 812 h 1363"/>
                <a:gd name="T78" fmla="*/ 507 w 1013"/>
                <a:gd name="T79" fmla="*/ 1363 h 1363"/>
                <a:gd name="T80" fmla="*/ 0 w 1013"/>
                <a:gd name="T81" fmla="*/ 3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3" h="1363">
                  <a:moveTo>
                    <a:pt x="0" y="33"/>
                  </a:moveTo>
                  <a:lnTo>
                    <a:pt x="487" y="33"/>
                  </a:lnTo>
                  <a:lnTo>
                    <a:pt x="487" y="246"/>
                  </a:lnTo>
                  <a:lnTo>
                    <a:pt x="492" y="246"/>
                  </a:lnTo>
                  <a:lnTo>
                    <a:pt x="507" y="217"/>
                  </a:lnTo>
                  <a:lnTo>
                    <a:pt x="523" y="190"/>
                  </a:lnTo>
                  <a:lnTo>
                    <a:pt x="540" y="164"/>
                  </a:lnTo>
                  <a:lnTo>
                    <a:pt x="558" y="141"/>
                  </a:lnTo>
                  <a:lnTo>
                    <a:pt x="577" y="119"/>
                  </a:lnTo>
                  <a:lnTo>
                    <a:pt x="597" y="98"/>
                  </a:lnTo>
                  <a:lnTo>
                    <a:pt x="607" y="89"/>
                  </a:lnTo>
                  <a:lnTo>
                    <a:pt x="617" y="80"/>
                  </a:lnTo>
                  <a:lnTo>
                    <a:pt x="629" y="72"/>
                  </a:lnTo>
                  <a:lnTo>
                    <a:pt x="640" y="64"/>
                  </a:lnTo>
                  <a:lnTo>
                    <a:pt x="651" y="56"/>
                  </a:lnTo>
                  <a:lnTo>
                    <a:pt x="663" y="49"/>
                  </a:lnTo>
                  <a:lnTo>
                    <a:pt x="675" y="42"/>
                  </a:lnTo>
                  <a:lnTo>
                    <a:pt x="687" y="36"/>
                  </a:lnTo>
                  <a:lnTo>
                    <a:pt x="700" y="31"/>
                  </a:lnTo>
                  <a:lnTo>
                    <a:pt x="713" y="26"/>
                  </a:lnTo>
                  <a:lnTo>
                    <a:pt x="727" y="20"/>
                  </a:lnTo>
                  <a:lnTo>
                    <a:pt x="741" y="16"/>
                  </a:lnTo>
                  <a:lnTo>
                    <a:pt x="755" y="13"/>
                  </a:lnTo>
                  <a:lnTo>
                    <a:pt x="769" y="10"/>
                  </a:lnTo>
                  <a:lnTo>
                    <a:pt x="784" y="7"/>
                  </a:lnTo>
                  <a:lnTo>
                    <a:pt x="800" y="4"/>
                  </a:lnTo>
                  <a:lnTo>
                    <a:pt x="815" y="2"/>
                  </a:lnTo>
                  <a:lnTo>
                    <a:pt x="832" y="1"/>
                  </a:lnTo>
                  <a:lnTo>
                    <a:pt x="849" y="0"/>
                  </a:lnTo>
                  <a:lnTo>
                    <a:pt x="865" y="0"/>
                  </a:lnTo>
                  <a:lnTo>
                    <a:pt x="884" y="0"/>
                  </a:lnTo>
                  <a:lnTo>
                    <a:pt x="903" y="1"/>
                  </a:lnTo>
                  <a:lnTo>
                    <a:pt x="921" y="3"/>
                  </a:lnTo>
                  <a:lnTo>
                    <a:pt x="940" y="5"/>
                  </a:lnTo>
                  <a:lnTo>
                    <a:pt x="958" y="9"/>
                  </a:lnTo>
                  <a:lnTo>
                    <a:pt x="977" y="12"/>
                  </a:lnTo>
                  <a:lnTo>
                    <a:pt x="995" y="16"/>
                  </a:lnTo>
                  <a:lnTo>
                    <a:pt x="1013" y="20"/>
                  </a:lnTo>
                  <a:lnTo>
                    <a:pt x="1013" y="469"/>
                  </a:lnTo>
                  <a:lnTo>
                    <a:pt x="994" y="463"/>
                  </a:lnTo>
                  <a:lnTo>
                    <a:pt x="975" y="457"/>
                  </a:lnTo>
                  <a:lnTo>
                    <a:pt x="955" y="450"/>
                  </a:lnTo>
                  <a:lnTo>
                    <a:pt x="933" y="446"/>
                  </a:lnTo>
                  <a:lnTo>
                    <a:pt x="909" y="442"/>
                  </a:lnTo>
                  <a:lnTo>
                    <a:pt x="881" y="439"/>
                  </a:lnTo>
                  <a:lnTo>
                    <a:pt x="850" y="437"/>
                  </a:lnTo>
                  <a:lnTo>
                    <a:pt x="814" y="435"/>
                  </a:lnTo>
                  <a:lnTo>
                    <a:pt x="796" y="437"/>
                  </a:lnTo>
                  <a:lnTo>
                    <a:pt x="778" y="438"/>
                  </a:lnTo>
                  <a:lnTo>
                    <a:pt x="760" y="439"/>
                  </a:lnTo>
                  <a:lnTo>
                    <a:pt x="743" y="442"/>
                  </a:lnTo>
                  <a:lnTo>
                    <a:pt x="727" y="445"/>
                  </a:lnTo>
                  <a:lnTo>
                    <a:pt x="711" y="448"/>
                  </a:lnTo>
                  <a:lnTo>
                    <a:pt x="697" y="453"/>
                  </a:lnTo>
                  <a:lnTo>
                    <a:pt x="682" y="459"/>
                  </a:lnTo>
                  <a:lnTo>
                    <a:pt x="668" y="465"/>
                  </a:lnTo>
                  <a:lnTo>
                    <a:pt x="654" y="471"/>
                  </a:lnTo>
                  <a:lnTo>
                    <a:pt x="642" y="480"/>
                  </a:lnTo>
                  <a:lnTo>
                    <a:pt x="629" y="488"/>
                  </a:lnTo>
                  <a:lnTo>
                    <a:pt x="617" y="498"/>
                  </a:lnTo>
                  <a:lnTo>
                    <a:pt x="606" y="507"/>
                  </a:lnTo>
                  <a:lnTo>
                    <a:pt x="595" y="519"/>
                  </a:lnTo>
                  <a:lnTo>
                    <a:pt x="586" y="531"/>
                  </a:lnTo>
                  <a:lnTo>
                    <a:pt x="576" y="543"/>
                  </a:lnTo>
                  <a:lnTo>
                    <a:pt x="567" y="556"/>
                  </a:lnTo>
                  <a:lnTo>
                    <a:pt x="559" y="571"/>
                  </a:lnTo>
                  <a:lnTo>
                    <a:pt x="551" y="586"/>
                  </a:lnTo>
                  <a:lnTo>
                    <a:pt x="545" y="601"/>
                  </a:lnTo>
                  <a:lnTo>
                    <a:pt x="538" y="618"/>
                  </a:lnTo>
                  <a:lnTo>
                    <a:pt x="532" y="636"/>
                  </a:lnTo>
                  <a:lnTo>
                    <a:pt x="527" y="655"/>
                  </a:lnTo>
                  <a:lnTo>
                    <a:pt x="522" y="674"/>
                  </a:lnTo>
                  <a:lnTo>
                    <a:pt x="518" y="695"/>
                  </a:lnTo>
                  <a:lnTo>
                    <a:pt x="515" y="717"/>
                  </a:lnTo>
                  <a:lnTo>
                    <a:pt x="512" y="739"/>
                  </a:lnTo>
                  <a:lnTo>
                    <a:pt x="510" y="762"/>
                  </a:lnTo>
                  <a:lnTo>
                    <a:pt x="508" y="786"/>
                  </a:lnTo>
                  <a:lnTo>
                    <a:pt x="507" y="812"/>
                  </a:lnTo>
                  <a:lnTo>
                    <a:pt x="507" y="838"/>
                  </a:lnTo>
                  <a:lnTo>
                    <a:pt x="507" y="1363"/>
                  </a:lnTo>
                  <a:lnTo>
                    <a:pt x="0" y="136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333625" y="436563"/>
              <a:ext cx="268288" cy="165100"/>
            </a:xfrm>
            <a:custGeom>
              <a:avLst/>
              <a:gdLst>
                <a:gd name="T0" fmla="*/ 494 w 2196"/>
                <a:gd name="T1" fmla="*/ 210 h 1363"/>
                <a:gd name="T2" fmla="*/ 534 w 2196"/>
                <a:gd name="T3" fmla="*/ 157 h 1363"/>
                <a:gd name="T4" fmla="*/ 579 w 2196"/>
                <a:gd name="T5" fmla="*/ 112 h 1363"/>
                <a:gd name="T6" fmla="*/ 628 w 2196"/>
                <a:gd name="T7" fmla="*/ 76 h 1363"/>
                <a:gd name="T8" fmla="*/ 737 w 2196"/>
                <a:gd name="T9" fmla="*/ 27 h 1363"/>
                <a:gd name="T10" fmla="*/ 861 w 2196"/>
                <a:gd name="T11" fmla="*/ 3 h 1363"/>
                <a:gd name="T12" fmla="*/ 983 w 2196"/>
                <a:gd name="T13" fmla="*/ 3 h 1363"/>
                <a:gd name="T14" fmla="*/ 1089 w 2196"/>
                <a:gd name="T15" fmla="*/ 31 h 1363"/>
                <a:gd name="T16" fmla="*/ 1185 w 2196"/>
                <a:gd name="T17" fmla="*/ 84 h 1363"/>
                <a:gd name="T18" fmla="*/ 1244 w 2196"/>
                <a:gd name="T19" fmla="*/ 139 h 1363"/>
                <a:gd name="T20" fmla="*/ 1275 w 2196"/>
                <a:gd name="T21" fmla="*/ 183 h 1363"/>
                <a:gd name="T22" fmla="*/ 1320 w 2196"/>
                <a:gd name="T23" fmla="*/ 169 h 1363"/>
                <a:gd name="T24" fmla="*/ 1398 w 2196"/>
                <a:gd name="T25" fmla="*/ 98 h 1363"/>
                <a:gd name="T26" fmla="*/ 1457 w 2196"/>
                <a:gd name="T27" fmla="*/ 61 h 1363"/>
                <a:gd name="T28" fmla="*/ 1533 w 2196"/>
                <a:gd name="T29" fmla="*/ 31 h 1363"/>
                <a:gd name="T30" fmla="*/ 1627 w 2196"/>
                <a:gd name="T31" fmla="*/ 9 h 1363"/>
                <a:gd name="T32" fmla="*/ 1740 w 2196"/>
                <a:gd name="T33" fmla="*/ 0 h 1363"/>
                <a:gd name="T34" fmla="*/ 1856 w 2196"/>
                <a:gd name="T35" fmla="*/ 11 h 1363"/>
                <a:gd name="T36" fmla="*/ 1953 w 2196"/>
                <a:gd name="T37" fmla="*/ 39 h 1363"/>
                <a:gd name="T38" fmla="*/ 2031 w 2196"/>
                <a:gd name="T39" fmla="*/ 84 h 1363"/>
                <a:gd name="T40" fmla="*/ 2093 w 2196"/>
                <a:gd name="T41" fmla="*/ 142 h 1363"/>
                <a:gd name="T42" fmla="*/ 2139 w 2196"/>
                <a:gd name="T43" fmla="*/ 209 h 1363"/>
                <a:gd name="T44" fmla="*/ 2171 w 2196"/>
                <a:gd name="T45" fmla="*/ 283 h 1363"/>
                <a:gd name="T46" fmla="*/ 2190 w 2196"/>
                <a:gd name="T47" fmla="*/ 363 h 1363"/>
                <a:gd name="T48" fmla="*/ 2196 w 2196"/>
                <a:gd name="T49" fmla="*/ 442 h 1363"/>
                <a:gd name="T50" fmla="*/ 1689 w 2196"/>
                <a:gd name="T51" fmla="*/ 620 h 1363"/>
                <a:gd name="T52" fmla="*/ 1681 w 2196"/>
                <a:gd name="T53" fmla="*/ 533 h 1363"/>
                <a:gd name="T54" fmla="*/ 1659 w 2196"/>
                <a:gd name="T55" fmla="*/ 469 h 1363"/>
                <a:gd name="T56" fmla="*/ 1637 w 2196"/>
                <a:gd name="T57" fmla="*/ 441 h 1363"/>
                <a:gd name="T58" fmla="*/ 1605 w 2196"/>
                <a:gd name="T59" fmla="*/ 420 h 1363"/>
                <a:gd name="T60" fmla="*/ 1563 w 2196"/>
                <a:gd name="T61" fmla="*/ 408 h 1363"/>
                <a:gd name="T62" fmla="*/ 1511 w 2196"/>
                <a:gd name="T63" fmla="*/ 405 h 1363"/>
                <a:gd name="T64" fmla="*/ 1469 w 2196"/>
                <a:gd name="T65" fmla="*/ 412 h 1363"/>
                <a:gd name="T66" fmla="*/ 1434 w 2196"/>
                <a:gd name="T67" fmla="*/ 427 h 1363"/>
                <a:gd name="T68" fmla="*/ 1405 w 2196"/>
                <a:gd name="T69" fmla="*/ 450 h 1363"/>
                <a:gd name="T70" fmla="*/ 1379 w 2196"/>
                <a:gd name="T71" fmla="*/ 489 h 1363"/>
                <a:gd name="T72" fmla="*/ 1356 w 2196"/>
                <a:gd name="T73" fmla="*/ 570 h 1363"/>
                <a:gd name="T74" fmla="*/ 1352 w 2196"/>
                <a:gd name="T75" fmla="*/ 1363 h 1363"/>
                <a:gd name="T76" fmla="*/ 843 w 2196"/>
                <a:gd name="T77" fmla="*/ 597 h 1363"/>
                <a:gd name="T78" fmla="*/ 832 w 2196"/>
                <a:gd name="T79" fmla="*/ 513 h 1363"/>
                <a:gd name="T80" fmla="*/ 809 w 2196"/>
                <a:gd name="T81" fmla="*/ 461 h 1363"/>
                <a:gd name="T82" fmla="*/ 785 w 2196"/>
                <a:gd name="T83" fmla="*/ 435 h 1363"/>
                <a:gd name="T84" fmla="*/ 750 w 2196"/>
                <a:gd name="T85" fmla="*/ 416 h 1363"/>
                <a:gd name="T86" fmla="*/ 705 w 2196"/>
                <a:gd name="T87" fmla="*/ 406 h 1363"/>
                <a:gd name="T88" fmla="*/ 655 w 2196"/>
                <a:gd name="T89" fmla="*/ 406 h 1363"/>
                <a:gd name="T90" fmla="*/ 615 w 2196"/>
                <a:gd name="T91" fmla="*/ 415 h 1363"/>
                <a:gd name="T92" fmla="*/ 581 w 2196"/>
                <a:gd name="T93" fmla="*/ 432 h 1363"/>
                <a:gd name="T94" fmla="*/ 555 w 2196"/>
                <a:gd name="T95" fmla="*/ 458 h 1363"/>
                <a:gd name="T96" fmla="*/ 527 w 2196"/>
                <a:gd name="T97" fmla="*/ 507 h 1363"/>
                <a:gd name="T98" fmla="*/ 508 w 2196"/>
                <a:gd name="T99" fmla="*/ 593 h 1363"/>
                <a:gd name="T100" fmla="*/ 0 w 2196"/>
                <a:gd name="T101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6" h="1363">
                  <a:moveTo>
                    <a:pt x="0" y="33"/>
                  </a:moveTo>
                  <a:lnTo>
                    <a:pt x="488" y="33"/>
                  </a:lnTo>
                  <a:lnTo>
                    <a:pt x="488" y="210"/>
                  </a:lnTo>
                  <a:lnTo>
                    <a:pt x="494" y="210"/>
                  </a:lnTo>
                  <a:lnTo>
                    <a:pt x="503" y="196"/>
                  </a:lnTo>
                  <a:lnTo>
                    <a:pt x="514" y="183"/>
                  </a:lnTo>
                  <a:lnTo>
                    <a:pt x="523" y="169"/>
                  </a:lnTo>
                  <a:lnTo>
                    <a:pt x="534" y="157"/>
                  </a:lnTo>
                  <a:lnTo>
                    <a:pt x="545" y="145"/>
                  </a:lnTo>
                  <a:lnTo>
                    <a:pt x="556" y="133"/>
                  </a:lnTo>
                  <a:lnTo>
                    <a:pt x="567" y="123"/>
                  </a:lnTo>
                  <a:lnTo>
                    <a:pt x="579" y="112"/>
                  </a:lnTo>
                  <a:lnTo>
                    <a:pt x="591" y="103"/>
                  </a:lnTo>
                  <a:lnTo>
                    <a:pt x="602" y="93"/>
                  </a:lnTo>
                  <a:lnTo>
                    <a:pt x="615" y="85"/>
                  </a:lnTo>
                  <a:lnTo>
                    <a:pt x="628" y="76"/>
                  </a:lnTo>
                  <a:lnTo>
                    <a:pt x="654" y="60"/>
                  </a:lnTo>
                  <a:lnTo>
                    <a:pt x="680" y="48"/>
                  </a:lnTo>
                  <a:lnTo>
                    <a:pt x="708" y="36"/>
                  </a:lnTo>
                  <a:lnTo>
                    <a:pt x="737" y="27"/>
                  </a:lnTo>
                  <a:lnTo>
                    <a:pt x="767" y="18"/>
                  </a:lnTo>
                  <a:lnTo>
                    <a:pt x="798" y="12"/>
                  </a:lnTo>
                  <a:lnTo>
                    <a:pt x="829" y="7"/>
                  </a:lnTo>
                  <a:lnTo>
                    <a:pt x="861" y="3"/>
                  </a:lnTo>
                  <a:lnTo>
                    <a:pt x="895" y="1"/>
                  </a:lnTo>
                  <a:lnTo>
                    <a:pt x="928" y="0"/>
                  </a:lnTo>
                  <a:lnTo>
                    <a:pt x="956" y="1"/>
                  </a:lnTo>
                  <a:lnTo>
                    <a:pt x="983" y="3"/>
                  </a:lnTo>
                  <a:lnTo>
                    <a:pt x="1010" y="8"/>
                  </a:lnTo>
                  <a:lnTo>
                    <a:pt x="1037" y="14"/>
                  </a:lnTo>
                  <a:lnTo>
                    <a:pt x="1064" y="21"/>
                  </a:lnTo>
                  <a:lnTo>
                    <a:pt x="1089" y="31"/>
                  </a:lnTo>
                  <a:lnTo>
                    <a:pt x="1114" y="41"/>
                  </a:lnTo>
                  <a:lnTo>
                    <a:pt x="1138" y="54"/>
                  </a:lnTo>
                  <a:lnTo>
                    <a:pt x="1163" y="68"/>
                  </a:lnTo>
                  <a:lnTo>
                    <a:pt x="1185" y="84"/>
                  </a:lnTo>
                  <a:lnTo>
                    <a:pt x="1206" y="101"/>
                  </a:lnTo>
                  <a:lnTo>
                    <a:pt x="1225" y="119"/>
                  </a:lnTo>
                  <a:lnTo>
                    <a:pt x="1234" y="129"/>
                  </a:lnTo>
                  <a:lnTo>
                    <a:pt x="1244" y="139"/>
                  </a:lnTo>
                  <a:lnTo>
                    <a:pt x="1252" y="149"/>
                  </a:lnTo>
                  <a:lnTo>
                    <a:pt x="1260" y="161"/>
                  </a:lnTo>
                  <a:lnTo>
                    <a:pt x="1267" y="171"/>
                  </a:lnTo>
                  <a:lnTo>
                    <a:pt x="1275" y="183"/>
                  </a:lnTo>
                  <a:lnTo>
                    <a:pt x="1281" y="196"/>
                  </a:lnTo>
                  <a:lnTo>
                    <a:pt x="1287" y="207"/>
                  </a:lnTo>
                  <a:lnTo>
                    <a:pt x="1299" y="195"/>
                  </a:lnTo>
                  <a:lnTo>
                    <a:pt x="1320" y="169"/>
                  </a:lnTo>
                  <a:lnTo>
                    <a:pt x="1335" y="152"/>
                  </a:lnTo>
                  <a:lnTo>
                    <a:pt x="1353" y="135"/>
                  </a:lnTo>
                  <a:lnTo>
                    <a:pt x="1374" y="116"/>
                  </a:lnTo>
                  <a:lnTo>
                    <a:pt x="1398" y="98"/>
                  </a:lnTo>
                  <a:lnTo>
                    <a:pt x="1411" y="89"/>
                  </a:lnTo>
                  <a:lnTo>
                    <a:pt x="1426" y="79"/>
                  </a:lnTo>
                  <a:lnTo>
                    <a:pt x="1441" y="71"/>
                  </a:lnTo>
                  <a:lnTo>
                    <a:pt x="1457" y="61"/>
                  </a:lnTo>
                  <a:lnTo>
                    <a:pt x="1474" y="53"/>
                  </a:lnTo>
                  <a:lnTo>
                    <a:pt x="1493" y="46"/>
                  </a:lnTo>
                  <a:lnTo>
                    <a:pt x="1512" y="37"/>
                  </a:lnTo>
                  <a:lnTo>
                    <a:pt x="1533" y="31"/>
                  </a:lnTo>
                  <a:lnTo>
                    <a:pt x="1554" y="23"/>
                  </a:lnTo>
                  <a:lnTo>
                    <a:pt x="1578" y="18"/>
                  </a:lnTo>
                  <a:lnTo>
                    <a:pt x="1602" y="13"/>
                  </a:lnTo>
                  <a:lnTo>
                    <a:pt x="1627" y="9"/>
                  </a:lnTo>
                  <a:lnTo>
                    <a:pt x="1654" y="4"/>
                  </a:lnTo>
                  <a:lnTo>
                    <a:pt x="1681" y="2"/>
                  </a:lnTo>
                  <a:lnTo>
                    <a:pt x="1710" y="0"/>
                  </a:lnTo>
                  <a:lnTo>
                    <a:pt x="1740" y="0"/>
                  </a:lnTo>
                  <a:lnTo>
                    <a:pt x="1771" y="1"/>
                  </a:lnTo>
                  <a:lnTo>
                    <a:pt x="1801" y="2"/>
                  </a:lnTo>
                  <a:lnTo>
                    <a:pt x="1829" y="5"/>
                  </a:lnTo>
                  <a:lnTo>
                    <a:pt x="1856" y="11"/>
                  </a:lnTo>
                  <a:lnTo>
                    <a:pt x="1883" y="16"/>
                  </a:lnTo>
                  <a:lnTo>
                    <a:pt x="1907" y="22"/>
                  </a:lnTo>
                  <a:lnTo>
                    <a:pt x="1930" y="31"/>
                  </a:lnTo>
                  <a:lnTo>
                    <a:pt x="1953" y="39"/>
                  </a:lnTo>
                  <a:lnTo>
                    <a:pt x="1974" y="49"/>
                  </a:lnTo>
                  <a:lnTo>
                    <a:pt x="1994" y="59"/>
                  </a:lnTo>
                  <a:lnTo>
                    <a:pt x="2013" y="71"/>
                  </a:lnTo>
                  <a:lnTo>
                    <a:pt x="2031" y="84"/>
                  </a:lnTo>
                  <a:lnTo>
                    <a:pt x="2048" y="97"/>
                  </a:lnTo>
                  <a:lnTo>
                    <a:pt x="2064" y="111"/>
                  </a:lnTo>
                  <a:lnTo>
                    <a:pt x="2079" y="126"/>
                  </a:lnTo>
                  <a:lnTo>
                    <a:pt x="2093" y="142"/>
                  </a:lnTo>
                  <a:lnTo>
                    <a:pt x="2106" y="158"/>
                  </a:lnTo>
                  <a:lnTo>
                    <a:pt x="2118" y="175"/>
                  </a:lnTo>
                  <a:lnTo>
                    <a:pt x="2128" y="191"/>
                  </a:lnTo>
                  <a:lnTo>
                    <a:pt x="2139" y="209"/>
                  </a:lnTo>
                  <a:lnTo>
                    <a:pt x="2149" y="227"/>
                  </a:lnTo>
                  <a:lnTo>
                    <a:pt x="2157" y="245"/>
                  </a:lnTo>
                  <a:lnTo>
                    <a:pt x="2164" y="264"/>
                  </a:lnTo>
                  <a:lnTo>
                    <a:pt x="2171" y="283"/>
                  </a:lnTo>
                  <a:lnTo>
                    <a:pt x="2177" y="302"/>
                  </a:lnTo>
                  <a:lnTo>
                    <a:pt x="2181" y="322"/>
                  </a:lnTo>
                  <a:lnTo>
                    <a:pt x="2185" y="342"/>
                  </a:lnTo>
                  <a:lnTo>
                    <a:pt x="2190" y="363"/>
                  </a:lnTo>
                  <a:lnTo>
                    <a:pt x="2192" y="383"/>
                  </a:lnTo>
                  <a:lnTo>
                    <a:pt x="2194" y="403"/>
                  </a:lnTo>
                  <a:lnTo>
                    <a:pt x="2195" y="423"/>
                  </a:lnTo>
                  <a:lnTo>
                    <a:pt x="2196" y="442"/>
                  </a:lnTo>
                  <a:lnTo>
                    <a:pt x="2196" y="1363"/>
                  </a:lnTo>
                  <a:lnTo>
                    <a:pt x="1689" y="1363"/>
                  </a:lnTo>
                  <a:lnTo>
                    <a:pt x="1689" y="644"/>
                  </a:lnTo>
                  <a:lnTo>
                    <a:pt x="1689" y="620"/>
                  </a:lnTo>
                  <a:lnTo>
                    <a:pt x="1688" y="597"/>
                  </a:lnTo>
                  <a:lnTo>
                    <a:pt x="1687" y="575"/>
                  </a:lnTo>
                  <a:lnTo>
                    <a:pt x="1685" y="553"/>
                  </a:lnTo>
                  <a:lnTo>
                    <a:pt x="1681" y="533"/>
                  </a:lnTo>
                  <a:lnTo>
                    <a:pt x="1677" y="513"/>
                  </a:lnTo>
                  <a:lnTo>
                    <a:pt x="1671" y="495"/>
                  </a:lnTo>
                  <a:lnTo>
                    <a:pt x="1663" y="477"/>
                  </a:lnTo>
                  <a:lnTo>
                    <a:pt x="1659" y="469"/>
                  </a:lnTo>
                  <a:lnTo>
                    <a:pt x="1655" y="461"/>
                  </a:lnTo>
                  <a:lnTo>
                    <a:pt x="1649" y="454"/>
                  </a:lnTo>
                  <a:lnTo>
                    <a:pt x="1643" y="447"/>
                  </a:lnTo>
                  <a:lnTo>
                    <a:pt x="1637" y="441"/>
                  </a:lnTo>
                  <a:lnTo>
                    <a:pt x="1629" y="435"/>
                  </a:lnTo>
                  <a:lnTo>
                    <a:pt x="1622" y="429"/>
                  </a:lnTo>
                  <a:lnTo>
                    <a:pt x="1613" y="425"/>
                  </a:lnTo>
                  <a:lnTo>
                    <a:pt x="1605" y="420"/>
                  </a:lnTo>
                  <a:lnTo>
                    <a:pt x="1595" y="416"/>
                  </a:lnTo>
                  <a:lnTo>
                    <a:pt x="1585" y="413"/>
                  </a:lnTo>
                  <a:lnTo>
                    <a:pt x="1574" y="410"/>
                  </a:lnTo>
                  <a:lnTo>
                    <a:pt x="1563" y="408"/>
                  </a:lnTo>
                  <a:lnTo>
                    <a:pt x="1550" y="406"/>
                  </a:lnTo>
                  <a:lnTo>
                    <a:pt x="1536" y="405"/>
                  </a:lnTo>
                  <a:lnTo>
                    <a:pt x="1523" y="405"/>
                  </a:lnTo>
                  <a:lnTo>
                    <a:pt x="1511" y="405"/>
                  </a:lnTo>
                  <a:lnTo>
                    <a:pt x="1499" y="406"/>
                  </a:lnTo>
                  <a:lnTo>
                    <a:pt x="1489" y="408"/>
                  </a:lnTo>
                  <a:lnTo>
                    <a:pt x="1478" y="409"/>
                  </a:lnTo>
                  <a:lnTo>
                    <a:pt x="1469" y="412"/>
                  </a:lnTo>
                  <a:lnTo>
                    <a:pt x="1459" y="415"/>
                  </a:lnTo>
                  <a:lnTo>
                    <a:pt x="1451" y="419"/>
                  </a:lnTo>
                  <a:lnTo>
                    <a:pt x="1442" y="423"/>
                  </a:lnTo>
                  <a:lnTo>
                    <a:pt x="1434" y="427"/>
                  </a:lnTo>
                  <a:lnTo>
                    <a:pt x="1427" y="432"/>
                  </a:lnTo>
                  <a:lnTo>
                    <a:pt x="1419" y="438"/>
                  </a:lnTo>
                  <a:lnTo>
                    <a:pt x="1412" y="444"/>
                  </a:lnTo>
                  <a:lnTo>
                    <a:pt x="1405" y="450"/>
                  </a:lnTo>
                  <a:lnTo>
                    <a:pt x="1400" y="458"/>
                  </a:lnTo>
                  <a:lnTo>
                    <a:pt x="1394" y="464"/>
                  </a:lnTo>
                  <a:lnTo>
                    <a:pt x="1389" y="472"/>
                  </a:lnTo>
                  <a:lnTo>
                    <a:pt x="1379" y="489"/>
                  </a:lnTo>
                  <a:lnTo>
                    <a:pt x="1372" y="507"/>
                  </a:lnTo>
                  <a:lnTo>
                    <a:pt x="1365" y="526"/>
                  </a:lnTo>
                  <a:lnTo>
                    <a:pt x="1360" y="547"/>
                  </a:lnTo>
                  <a:lnTo>
                    <a:pt x="1356" y="570"/>
                  </a:lnTo>
                  <a:lnTo>
                    <a:pt x="1354" y="593"/>
                  </a:lnTo>
                  <a:lnTo>
                    <a:pt x="1352" y="618"/>
                  </a:lnTo>
                  <a:lnTo>
                    <a:pt x="1352" y="644"/>
                  </a:lnTo>
                  <a:lnTo>
                    <a:pt x="1352" y="1363"/>
                  </a:lnTo>
                  <a:lnTo>
                    <a:pt x="844" y="1363"/>
                  </a:lnTo>
                  <a:lnTo>
                    <a:pt x="844" y="644"/>
                  </a:lnTo>
                  <a:lnTo>
                    <a:pt x="844" y="620"/>
                  </a:lnTo>
                  <a:lnTo>
                    <a:pt x="843" y="597"/>
                  </a:lnTo>
                  <a:lnTo>
                    <a:pt x="842" y="575"/>
                  </a:lnTo>
                  <a:lnTo>
                    <a:pt x="840" y="553"/>
                  </a:lnTo>
                  <a:lnTo>
                    <a:pt x="837" y="533"/>
                  </a:lnTo>
                  <a:lnTo>
                    <a:pt x="832" y="513"/>
                  </a:lnTo>
                  <a:lnTo>
                    <a:pt x="826" y="495"/>
                  </a:lnTo>
                  <a:lnTo>
                    <a:pt x="819" y="477"/>
                  </a:lnTo>
                  <a:lnTo>
                    <a:pt x="814" y="469"/>
                  </a:lnTo>
                  <a:lnTo>
                    <a:pt x="809" y="461"/>
                  </a:lnTo>
                  <a:lnTo>
                    <a:pt x="804" y="454"/>
                  </a:lnTo>
                  <a:lnTo>
                    <a:pt x="798" y="447"/>
                  </a:lnTo>
                  <a:lnTo>
                    <a:pt x="791" y="441"/>
                  </a:lnTo>
                  <a:lnTo>
                    <a:pt x="785" y="435"/>
                  </a:lnTo>
                  <a:lnTo>
                    <a:pt x="776" y="429"/>
                  </a:lnTo>
                  <a:lnTo>
                    <a:pt x="769" y="425"/>
                  </a:lnTo>
                  <a:lnTo>
                    <a:pt x="760" y="420"/>
                  </a:lnTo>
                  <a:lnTo>
                    <a:pt x="750" y="416"/>
                  </a:lnTo>
                  <a:lnTo>
                    <a:pt x="741" y="413"/>
                  </a:lnTo>
                  <a:lnTo>
                    <a:pt x="729" y="410"/>
                  </a:lnTo>
                  <a:lnTo>
                    <a:pt x="717" y="408"/>
                  </a:lnTo>
                  <a:lnTo>
                    <a:pt x="705" y="406"/>
                  </a:lnTo>
                  <a:lnTo>
                    <a:pt x="692" y="405"/>
                  </a:lnTo>
                  <a:lnTo>
                    <a:pt x="678" y="405"/>
                  </a:lnTo>
                  <a:lnTo>
                    <a:pt x="666" y="405"/>
                  </a:lnTo>
                  <a:lnTo>
                    <a:pt x="655" y="406"/>
                  </a:lnTo>
                  <a:lnTo>
                    <a:pt x="645" y="408"/>
                  </a:lnTo>
                  <a:lnTo>
                    <a:pt x="634" y="409"/>
                  </a:lnTo>
                  <a:lnTo>
                    <a:pt x="623" y="412"/>
                  </a:lnTo>
                  <a:lnTo>
                    <a:pt x="615" y="415"/>
                  </a:lnTo>
                  <a:lnTo>
                    <a:pt x="605" y="419"/>
                  </a:lnTo>
                  <a:lnTo>
                    <a:pt x="597" y="423"/>
                  </a:lnTo>
                  <a:lnTo>
                    <a:pt x="589" y="427"/>
                  </a:lnTo>
                  <a:lnTo>
                    <a:pt x="581" y="432"/>
                  </a:lnTo>
                  <a:lnTo>
                    <a:pt x="574" y="438"/>
                  </a:lnTo>
                  <a:lnTo>
                    <a:pt x="567" y="444"/>
                  </a:lnTo>
                  <a:lnTo>
                    <a:pt x="561" y="450"/>
                  </a:lnTo>
                  <a:lnTo>
                    <a:pt x="555" y="458"/>
                  </a:lnTo>
                  <a:lnTo>
                    <a:pt x="550" y="464"/>
                  </a:lnTo>
                  <a:lnTo>
                    <a:pt x="544" y="472"/>
                  </a:lnTo>
                  <a:lnTo>
                    <a:pt x="535" y="489"/>
                  </a:lnTo>
                  <a:lnTo>
                    <a:pt x="527" y="507"/>
                  </a:lnTo>
                  <a:lnTo>
                    <a:pt x="520" y="526"/>
                  </a:lnTo>
                  <a:lnTo>
                    <a:pt x="515" y="547"/>
                  </a:lnTo>
                  <a:lnTo>
                    <a:pt x="512" y="570"/>
                  </a:lnTo>
                  <a:lnTo>
                    <a:pt x="508" y="593"/>
                  </a:lnTo>
                  <a:lnTo>
                    <a:pt x="507" y="618"/>
                  </a:lnTo>
                  <a:lnTo>
                    <a:pt x="506" y="644"/>
                  </a:lnTo>
                  <a:lnTo>
                    <a:pt x="506" y="1363"/>
                  </a:lnTo>
                  <a:lnTo>
                    <a:pt x="0" y="136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467770" y="0"/>
            <a:ext cx="6676230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A-cover Poroton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207169" y="91281"/>
            <a:ext cx="1624013" cy="360362"/>
            <a:chOff x="340" y="181"/>
            <a:chExt cx="1023" cy="227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181"/>
              <a:ext cx="102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03" y="269"/>
              <a:ext cx="39" cy="139"/>
            </a:xfrm>
            <a:custGeom>
              <a:avLst/>
              <a:gdLst>
                <a:gd name="T0" fmla="*/ 0 w 629"/>
                <a:gd name="T1" fmla="*/ 629 h 2217"/>
                <a:gd name="T2" fmla="*/ 629 w 629"/>
                <a:gd name="T3" fmla="*/ 0 h 2217"/>
                <a:gd name="T4" fmla="*/ 629 w 629"/>
                <a:gd name="T5" fmla="*/ 1587 h 2217"/>
                <a:gd name="T6" fmla="*/ 0 w 629"/>
                <a:gd name="T7" fmla="*/ 2217 h 2217"/>
                <a:gd name="T8" fmla="*/ 0 w 629"/>
                <a:gd name="T9" fmla="*/ 629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2217">
                  <a:moveTo>
                    <a:pt x="0" y="629"/>
                  </a:moveTo>
                  <a:lnTo>
                    <a:pt x="629" y="0"/>
                  </a:lnTo>
                  <a:lnTo>
                    <a:pt x="629" y="1587"/>
                  </a:lnTo>
                  <a:lnTo>
                    <a:pt x="0" y="221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40" y="308"/>
              <a:ext cx="39" cy="100"/>
            </a:xfrm>
            <a:custGeom>
              <a:avLst/>
              <a:gdLst>
                <a:gd name="T0" fmla="*/ 0 w 627"/>
                <a:gd name="T1" fmla="*/ 630 h 1598"/>
                <a:gd name="T2" fmla="*/ 627 w 627"/>
                <a:gd name="T3" fmla="*/ 0 h 1598"/>
                <a:gd name="T4" fmla="*/ 627 w 627"/>
                <a:gd name="T5" fmla="*/ 967 h 1598"/>
                <a:gd name="T6" fmla="*/ 0 w 627"/>
                <a:gd name="T7" fmla="*/ 1598 h 1598"/>
                <a:gd name="T8" fmla="*/ 0 w 627"/>
                <a:gd name="T9" fmla="*/ 63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598">
                  <a:moveTo>
                    <a:pt x="0" y="630"/>
                  </a:moveTo>
                  <a:lnTo>
                    <a:pt x="627" y="0"/>
                  </a:lnTo>
                  <a:lnTo>
                    <a:pt x="627" y="967"/>
                  </a:lnTo>
                  <a:lnTo>
                    <a:pt x="0" y="1598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88" y="239"/>
              <a:ext cx="49" cy="169"/>
            </a:xfrm>
            <a:custGeom>
              <a:avLst/>
              <a:gdLst>
                <a:gd name="T0" fmla="*/ 0 w 783"/>
                <a:gd name="T1" fmla="*/ 776 h 2708"/>
                <a:gd name="T2" fmla="*/ 783 w 783"/>
                <a:gd name="T3" fmla="*/ 0 h 2708"/>
                <a:gd name="T4" fmla="*/ 783 w 783"/>
                <a:gd name="T5" fmla="*/ 1931 h 2708"/>
                <a:gd name="T6" fmla="*/ 0 w 783"/>
                <a:gd name="T7" fmla="*/ 2708 h 2708"/>
                <a:gd name="T8" fmla="*/ 0 w 783"/>
                <a:gd name="T9" fmla="*/ 776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708">
                  <a:moveTo>
                    <a:pt x="0" y="776"/>
                  </a:moveTo>
                  <a:lnTo>
                    <a:pt x="783" y="0"/>
                  </a:lnTo>
                  <a:lnTo>
                    <a:pt x="783" y="1931"/>
                  </a:lnTo>
                  <a:lnTo>
                    <a:pt x="0" y="2708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445" y="181"/>
              <a:ext cx="49" cy="227"/>
            </a:xfrm>
            <a:custGeom>
              <a:avLst/>
              <a:gdLst>
                <a:gd name="T0" fmla="*/ 0 w 781"/>
                <a:gd name="T1" fmla="*/ 783 h 3632"/>
                <a:gd name="T2" fmla="*/ 781 w 781"/>
                <a:gd name="T3" fmla="*/ 0 h 3632"/>
                <a:gd name="T4" fmla="*/ 781 w 781"/>
                <a:gd name="T5" fmla="*/ 2849 h 3632"/>
                <a:gd name="T6" fmla="*/ 0 w 781"/>
                <a:gd name="T7" fmla="*/ 3632 h 3632"/>
                <a:gd name="T8" fmla="*/ 0 w 781"/>
                <a:gd name="T9" fmla="*/ 783 h 3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3632">
                  <a:moveTo>
                    <a:pt x="0" y="783"/>
                  </a:moveTo>
                  <a:lnTo>
                    <a:pt x="781" y="0"/>
                  </a:lnTo>
                  <a:lnTo>
                    <a:pt x="781" y="2849"/>
                  </a:lnTo>
                  <a:lnTo>
                    <a:pt x="0" y="3632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589" y="239"/>
              <a:ext cx="124" cy="140"/>
            </a:xfrm>
            <a:custGeom>
              <a:avLst/>
              <a:gdLst>
                <a:gd name="T0" fmla="*/ 960 w 1985"/>
                <a:gd name="T1" fmla="*/ 1034 h 2251"/>
                <a:gd name="T2" fmla="*/ 1028 w 1985"/>
                <a:gd name="T3" fmla="*/ 1033 h 2251"/>
                <a:gd name="T4" fmla="*/ 1094 w 1985"/>
                <a:gd name="T5" fmla="*/ 1029 h 2251"/>
                <a:gd name="T6" fmla="*/ 1156 w 1985"/>
                <a:gd name="T7" fmla="*/ 1019 h 2251"/>
                <a:gd name="T8" fmla="*/ 1185 w 1985"/>
                <a:gd name="T9" fmla="*/ 1011 h 2251"/>
                <a:gd name="T10" fmla="*/ 1212 w 1985"/>
                <a:gd name="T11" fmla="*/ 999 h 2251"/>
                <a:gd name="T12" fmla="*/ 1237 w 1985"/>
                <a:gd name="T13" fmla="*/ 986 h 2251"/>
                <a:gd name="T14" fmla="*/ 1260 w 1985"/>
                <a:gd name="T15" fmla="*/ 971 h 2251"/>
                <a:gd name="T16" fmla="*/ 1279 w 1985"/>
                <a:gd name="T17" fmla="*/ 951 h 2251"/>
                <a:gd name="T18" fmla="*/ 1297 w 1985"/>
                <a:gd name="T19" fmla="*/ 928 h 2251"/>
                <a:gd name="T20" fmla="*/ 1311 w 1985"/>
                <a:gd name="T21" fmla="*/ 901 h 2251"/>
                <a:gd name="T22" fmla="*/ 1320 w 1985"/>
                <a:gd name="T23" fmla="*/ 871 h 2251"/>
                <a:gd name="T24" fmla="*/ 1327 w 1985"/>
                <a:gd name="T25" fmla="*/ 835 h 2251"/>
                <a:gd name="T26" fmla="*/ 1330 w 1985"/>
                <a:gd name="T27" fmla="*/ 795 h 2251"/>
                <a:gd name="T28" fmla="*/ 1327 w 1985"/>
                <a:gd name="T29" fmla="*/ 759 h 2251"/>
                <a:gd name="T30" fmla="*/ 1322 w 1985"/>
                <a:gd name="T31" fmla="*/ 726 h 2251"/>
                <a:gd name="T32" fmla="*/ 1313 w 1985"/>
                <a:gd name="T33" fmla="*/ 699 h 2251"/>
                <a:gd name="T34" fmla="*/ 1302 w 1985"/>
                <a:gd name="T35" fmla="*/ 674 h 2251"/>
                <a:gd name="T36" fmla="*/ 1288 w 1985"/>
                <a:gd name="T37" fmla="*/ 653 h 2251"/>
                <a:gd name="T38" fmla="*/ 1270 w 1985"/>
                <a:gd name="T39" fmla="*/ 636 h 2251"/>
                <a:gd name="T40" fmla="*/ 1251 w 1985"/>
                <a:gd name="T41" fmla="*/ 621 h 2251"/>
                <a:gd name="T42" fmla="*/ 1229 w 1985"/>
                <a:gd name="T43" fmla="*/ 609 h 2251"/>
                <a:gd name="T44" fmla="*/ 1206 w 1985"/>
                <a:gd name="T45" fmla="*/ 599 h 2251"/>
                <a:gd name="T46" fmla="*/ 1180 w 1985"/>
                <a:gd name="T47" fmla="*/ 592 h 2251"/>
                <a:gd name="T48" fmla="*/ 1125 w 1985"/>
                <a:gd name="T49" fmla="*/ 582 h 2251"/>
                <a:gd name="T50" fmla="*/ 1065 w 1985"/>
                <a:gd name="T51" fmla="*/ 578 h 2251"/>
                <a:gd name="T52" fmla="*/ 1001 w 1985"/>
                <a:gd name="T53" fmla="*/ 577 h 2251"/>
                <a:gd name="T54" fmla="*/ 692 w 1985"/>
                <a:gd name="T55" fmla="*/ 1034 h 2251"/>
                <a:gd name="T56" fmla="*/ 1159 w 1985"/>
                <a:gd name="T57" fmla="*/ 0 h 2251"/>
                <a:gd name="T58" fmla="*/ 1269 w 1985"/>
                <a:gd name="T59" fmla="*/ 5 h 2251"/>
                <a:gd name="T60" fmla="*/ 1370 w 1985"/>
                <a:gd name="T61" fmla="*/ 20 h 2251"/>
                <a:gd name="T62" fmla="*/ 1463 w 1985"/>
                <a:gd name="T63" fmla="*/ 43 h 2251"/>
                <a:gd name="T64" fmla="*/ 1546 w 1985"/>
                <a:gd name="T65" fmla="*/ 75 h 2251"/>
                <a:gd name="T66" fmla="*/ 1621 w 1985"/>
                <a:gd name="T67" fmla="*/ 114 h 2251"/>
                <a:gd name="T68" fmla="*/ 1689 w 1985"/>
                <a:gd name="T69" fmla="*/ 159 h 2251"/>
                <a:gd name="T70" fmla="*/ 1749 w 1985"/>
                <a:gd name="T71" fmla="*/ 209 h 2251"/>
                <a:gd name="T72" fmla="*/ 1801 w 1985"/>
                <a:gd name="T73" fmla="*/ 264 h 2251"/>
                <a:gd name="T74" fmla="*/ 1846 w 1985"/>
                <a:gd name="T75" fmla="*/ 323 h 2251"/>
                <a:gd name="T76" fmla="*/ 1885 w 1985"/>
                <a:gd name="T77" fmla="*/ 384 h 2251"/>
                <a:gd name="T78" fmla="*/ 1917 w 1985"/>
                <a:gd name="T79" fmla="*/ 449 h 2251"/>
                <a:gd name="T80" fmla="*/ 1941 w 1985"/>
                <a:gd name="T81" fmla="*/ 513 h 2251"/>
                <a:gd name="T82" fmla="*/ 1961 w 1985"/>
                <a:gd name="T83" fmla="*/ 579 h 2251"/>
                <a:gd name="T84" fmla="*/ 1974 w 1985"/>
                <a:gd name="T85" fmla="*/ 644 h 2251"/>
                <a:gd name="T86" fmla="*/ 1982 w 1985"/>
                <a:gd name="T87" fmla="*/ 708 h 2251"/>
                <a:gd name="T88" fmla="*/ 1985 w 1985"/>
                <a:gd name="T89" fmla="*/ 769 h 2251"/>
                <a:gd name="T90" fmla="*/ 1980 w 1985"/>
                <a:gd name="T91" fmla="*/ 868 h 2251"/>
                <a:gd name="T92" fmla="*/ 1968 w 1985"/>
                <a:gd name="T93" fmla="*/ 961 h 2251"/>
                <a:gd name="T94" fmla="*/ 1947 w 1985"/>
                <a:gd name="T95" fmla="*/ 1046 h 2251"/>
                <a:gd name="T96" fmla="*/ 1920 w 1985"/>
                <a:gd name="T97" fmla="*/ 1124 h 2251"/>
                <a:gd name="T98" fmla="*/ 1884 w 1985"/>
                <a:gd name="T99" fmla="*/ 1197 h 2251"/>
                <a:gd name="T100" fmla="*/ 1842 w 1985"/>
                <a:gd name="T101" fmla="*/ 1263 h 2251"/>
                <a:gd name="T102" fmla="*/ 1793 w 1985"/>
                <a:gd name="T103" fmla="*/ 1322 h 2251"/>
                <a:gd name="T104" fmla="*/ 1738 w 1985"/>
                <a:gd name="T105" fmla="*/ 1374 h 2251"/>
                <a:gd name="T106" fmla="*/ 1676 w 1985"/>
                <a:gd name="T107" fmla="*/ 1421 h 2251"/>
                <a:gd name="T108" fmla="*/ 1609 w 1985"/>
                <a:gd name="T109" fmla="*/ 1461 h 2251"/>
                <a:gd name="T110" fmla="*/ 1536 w 1985"/>
                <a:gd name="T111" fmla="*/ 1495 h 2251"/>
                <a:gd name="T112" fmla="*/ 1458 w 1985"/>
                <a:gd name="T113" fmla="*/ 1523 h 2251"/>
                <a:gd name="T114" fmla="*/ 1376 w 1985"/>
                <a:gd name="T115" fmla="*/ 1543 h 2251"/>
                <a:gd name="T116" fmla="*/ 1289 w 1985"/>
                <a:gd name="T117" fmla="*/ 1558 h 2251"/>
                <a:gd name="T118" fmla="*/ 1198 w 1985"/>
                <a:gd name="T119" fmla="*/ 1568 h 2251"/>
                <a:gd name="T120" fmla="*/ 1102 w 1985"/>
                <a:gd name="T121" fmla="*/ 1571 h 2251"/>
                <a:gd name="T122" fmla="*/ 692 w 1985"/>
                <a:gd name="T123" fmla="*/ 2251 h 2251"/>
                <a:gd name="T124" fmla="*/ 0 w 1985"/>
                <a:gd name="T125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5" h="2251">
                  <a:moveTo>
                    <a:pt x="692" y="1034"/>
                  </a:moveTo>
                  <a:lnTo>
                    <a:pt x="960" y="1034"/>
                  </a:lnTo>
                  <a:lnTo>
                    <a:pt x="994" y="1034"/>
                  </a:lnTo>
                  <a:lnTo>
                    <a:pt x="1028" y="1033"/>
                  </a:lnTo>
                  <a:lnTo>
                    <a:pt x="1062" y="1032"/>
                  </a:lnTo>
                  <a:lnTo>
                    <a:pt x="1094" y="1029"/>
                  </a:lnTo>
                  <a:lnTo>
                    <a:pt x="1126" y="1025"/>
                  </a:lnTo>
                  <a:lnTo>
                    <a:pt x="1156" y="1019"/>
                  </a:lnTo>
                  <a:lnTo>
                    <a:pt x="1171" y="1015"/>
                  </a:lnTo>
                  <a:lnTo>
                    <a:pt x="1185" y="1011"/>
                  </a:lnTo>
                  <a:lnTo>
                    <a:pt x="1199" y="1006"/>
                  </a:lnTo>
                  <a:lnTo>
                    <a:pt x="1212" y="999"/>
                  </a:lnTo>
                  <a:lnTo>
                    <a:pt x="1225" y="993"/>
                  </a:lnTo>
                  <a:lnTo>
                    <a:pt x="1237" y="986"/>
                  </a:lnTo>
                  <a:lnTo>
                    <a:pt x="1249" y="979"/>
                  </a:lnTo>
                  <a:lnTo>
                    <a:pt x="1260" y="971"/>
                  </a:lnTo>
                  <a:lnTo>
                    <a:pt x="1270" y="961"/>
                  </a:lnTo>
                  <a:lnTo>
                    <a:pt x="1279" y="951"/>
                  </a:lnTo>
                  <a:lnTo>
                    <a:pt x="1289" y="940"/>
                  </a:lnTo>
                  <a:lnTo>
                    <a:pt x="1297" y="928"/>
                  </a:lnTo>
                  <a:lnTo>
                    <a:pt x="1304" y="916"/>
                  </a:lnTo>
                  <a:lnTo>
                    <a:pt x="1311" y="901"/>
                  </a:lnTo>
                  <a:lnTo>
                    <a:pt x="1316" y="886"/>
                  </a:lnTo>
                  <a:lnTo>
                    <a:pt x="1320" y="871"/>
                  </a:lnTo>
                  <a:lnTo>
                    <a:pt x="1324" y="853"/>
                  </a:lnTo>
                  <a:lnTo>
                    <a:pt x="1327" y="835"/>
                  </a:lnTo>
                  <a:lnTo>
                    <a:pt x="1329" y="815"/>
                  </a:lnTo>
                  <a:lnTo>
                    <a:pt x="1330" y="795"/>
                  </a:lnTo>
                  <a:lnTo>
                    <a:pt x="1329" y="776"/>
                  </a:lnTo>
                  <a:lnTo>
                    <a:pt x="1327" y="759"/>
                  </a:lnTo>
                  <a:lnTo>
                    <a:pt x="1325" y="742"/>
                  </a:lnTo>
                  <a:lnTo>
                    <a:pt x="1322" y="726"/>
                  </a:lnTo>
                  <a:lnTo>
                    <a:pt x="1318" y="712"/>
                  </a:lnTo>
                  <a:lnTo>
                    <a:pt x="1313" y="699"/>
                  </a:lnTo>
                  <a:lnTo>
                    <a:pt x="1308" y="686"/>
                  </a:lnTo>
                  <a:lnTo>
                    <a:pt x="1302" y="674"/>
                  </a:lnTo>
                  <a:lnTo>
                    <a:pt x="1295" y="664"/>
                  </a:lnTo>
                  <a:lnTo>
                    <a:pt x="1288" y="653"/>
                  </a:lnTo>
                  <a:lnTo>
                    <a:pt x="1279" y="644"/>
                  </a:lnTo>
                  <a:lnTo>
                    <a:pt x="1270" y="636"/>
                  </a:lnTo>
                  <a:lnTo>
                    <a:pt x="1261" y="628"/>
                  </a:lnTo>
                  <a:lnTo>
                    <a:pt x="1251" y="621"/>
                  </a:lnTo>
                  <a:lnTo>
                    <a:pt x="1241" y="615"/>
                  </a:lnTo>
                  <a:lnTo>
                    <a:pt x="1229" y="609"/>
                  </a:lnTo>
                  <a:lnTo>
                    <a:pt x="1218" y="604"/>
                  </a:lnTo>
                  <a:lnTo>
                    <a:pt x="1206" y="599"/>
                  </a:lnTo>
                  <a:lnTo>
                    <a:pt x="1192" y="595"/>
                  </a:lnTo>
                  <a:lnTo>
                    <a:pt x="1180" y="592"/>
                  </a:lnTo>
                  <a:lnTo>
                    <a:pt x="1153" y="586"/>
                  </a:lnTo>
                  <a:lnTo>
                    <a:pt x="1125" y="582"/>
                  </a:lnTo>
                  <a:lnTo>
                    <a:pt x="1095" y="580"/>
                  </a:lnTo>
                  <a:lnTo>
                    <a:pt x="1065" y="578"/>
                  </a:lnTo>
                  <a:lnTo>
                    <a:pt x="1033" y="578"/>
                  </a:lnTo>
                  <a:lnTo>
                    <a:pt x="1001" y="577"/>
                  </a:lnTo>
                  <a:lnTo>
                    <a:pt x="692" y="577"/>
                  </a:lnTo>
                  <a:lnTo>
                    <a:pt x="692" y="1034"/>
                  </a:lnTo>
                  <a:close/>
                  <a:moveTo>
                    <a:pt x="0" y="0"/>
                  </a:moveTo>
                  <a:lnTo>
                    <a:pt x="1159" y="0"/>
                  </a:lnTo>
                  <a:lnTo>
                    <a:pt x="1215" y="1"/>
                  </a:lnTo>
                  <a:lnTo>
                    <a:pt x="1269" y="5"/>
                  </a:lnTo>
                  <a:lnTo>
                    <a:pt x="1320" y="12"/>
                  </a:lnTo>
                  <a:lnTo>
                    <a:pt x="1370" y="20"/>
                  </a:lnTo>
                  <a:lnTo>
                    <a:pt x="1418" y="31"/>
                  </a:lnTo>
                  <a:lnTo>
                    <a:pt x="1463" y="43"/>
                  </a:lnTo>
                  <a:lnTo>
                    <a:pt x="1505" y="59"/>
                  </a:lnTo>
                  <a:lnTo>
                    <a:pt x="1546" y="75"/>
                  </a:lnTo>
                  <a:lnTo>
                    <a:pt x="1584" y="94"/>
                  </a:lnTo>
                  <a:lnTo>
                    <a:pt x="1621" y="114"/>
                  </a:lnTo>
                  <a:lnTo>
                    <a:pt x="1656" y="136"/>
                  </a:lnTo>
                  <a:lnTo>
                    <a:pt x="1689" y="159"/>
                  </a:lnTo>
                  <a:lnTo>
                    <a:pt x="1720" y="184"/>
                  </a:lnTo>
                  <a:lnTo>
                    <a:pt x="1749" y="209"/>
                  </a:lnTo>
                  <a:lnTo>
                    <a:pt x="1776" y="236"/>
                  </a:lnTo>
                  <a:lnTo>
                    <a:pt x="1801" y="264"/>
                  </a:lnTo>
                  <a:lnTo>
                    <a:pt x="1825" y="293"/>
                  </a:lnTo>
                  <a:lnTo>
                    <a:pt x="1846" y="323"/>
                  </a:lnTo>
                  <a:lnTo>
                    <a:pt x="1867" y="354"/>
                  </a:lnTo>
                  <a:lnTo>
                    <a:pt x="1885" y="384"/>
                  </a:lnTo>
                  <a:lnTo>
                    <a:pt x="1901" y="416"/>
                  </a:lnTo>
                  <a:lnTo>
                    <a:pt x="1917" y="449"/>
                  </a:lnTo>
                  <a:lnTo>
                    <a:pt x="1930" y="480"/>
                  </a:lnTo>
                  <a:lnTo>
                    <a:pt x="1941" y="513"/>
                  </a:lnTo>
                  <a:lnTo>
                    <a:pt x="1953" y="546"/>
                  </a:lnTo>
                  <a:lnTo>
                    <a:pt x="1961" y="579"/>
                  </a:lnTo>
                  <a:lnTo>
                    <a:pt x="1968" y="612"/>
                  </a:lnTo>
                  <a:lnTo>
                    <a:pt x="1974" y="644"/>
                  </a:lnTo>
                  <a:lnTo>
                    <a:pt x="1979" y="676"/>
                  </a:lnTo>
                  <a:lnTo>
                    <a:pt x="1982" y="708"/>
                  </a:lnTo>
                  <a:lnTo>
                    <a:pt x="1984" y="739"/>
                  </a:lnTo>
                  <a:lnTo>
                    <a:pt x="1985" y="769"/>
                  </a:lnTo>
                  <a:lnTo>
                    <a:pt x="1983" y="819"/>
                  </a:lnTo>
                  <a:lnTo>
                    <a:pt x="1980" y="868"/>
                  </a:lnTo>
                  <a:lnTo>
                    <a:pt x="1975" y="916"/>
                  </a:lnTo>
                  <a:lnTo>
                    <a:pt x="1968" y="961"/>
                  </a:lnTo>
                  <a:lnTo>
                    <a:pt x="1959" y="1005"/>
                  </a:lnTo>
                  <a:lnTo>
                    <a:pt x="1947" y="1046"/>
                  </a:lnTo>
                  <a:lnTo>
                    <a:pt x="1934" y="1086"/>
                  </a:lnTo>
                  <a:lnTo>
                    <a:pt x="1920" y="1124"/>
                  </a:lnTo>
                  <a:lnTo>
                    <a:pt x="1902" y="1162"/>
                  </a:lnTo>
                  <a:lnTo>
                    <a:pt x="1884" y="1197"/>
                  </a:lnTo>
                  <a:lnTo>
                    <a:pt x="1864" y="1231"/>
                  </a:lnTo>
                  <a:lnTo>
                    <a:pt x="1842" y="1263"/>
                  </a:lnTo>
                  <a:lnTo>
                    <a:pt x="1819" y="1293"/>
                  </a:lnTo>
                  <a:lnTo>
                    <a:pt x="1793" y="1322"/>
                  </a:lnTo>
                  <a:lnTo>
                    <a:pt x="1766" y="1350"/>
                  </a:lnTo>
                  <a:lnTo>
                    <a:pt x="1738" y="1374"/>
                  </a:lnTo>
                  <a:lnTo>
                    <a:pt x="1707" y="1399"/>
                  </a:lnTo>
                  <a:lnTo>
                    <a:pt x="1676" y="1421"/>
                  </a:lnTo>
                  <a:lnTo>
                    <a:pt x="1643" y="1442"/>
                  </a:lnTo>
                  <a:lnTo>
                    <a:pt x="1609" y="1461"/>
                  </a:lnTo>
                  <a:lnTo>
                    <a:pt x="1573" y="1479"/>
                  </a:lnTo>
                  <a:lnTo>
                    <a:pt x="1536" y="1495"/>
                  </a:lnTo>
                  <a:lnTo>
                    <a:pt x="1497" y="1509"/>
                  </a:lnTo>
                  <a:lnTo>
                    <a:pt x="1458" y="1523"/>
                  </a:lnTo>
                  <a:lnTo>
                    <a:pt x="1418" y="1534"/>
                  </a:lnTo>
                  <a:lnTo>
                    <a:pt x="1376" y="1543"/>
                  </a:lnTo>
                  <a:lnTo>
                    <a:pt x="1333" y="1551"/>
                  </a:lnTo>
                  <a:lnTo>
                    <a:pt x="1289" y="1558"/>
                  </a:lnTo>
                  <a:lnTo>
                    <a:pt x="1244" y="1564"/>
                  </a:lnTo>
                  <a:lnTo>
                    <a:pt x="1198" y="1568"/>
                  </a:lnTo>
                  <a:lnTo>
                    <a:pt x="1151" y="1570"/>
                  </a:lnTo>
                  <a:lnTo>
                    <a:pt x="1102" y="1571"/>
                  </a:lnTo>
                  <a:lnTo>
                    <a:pt x="692" y="1571"/>
                  </a:lnTo>
                  <a:lnTo>
                    <a:pt x="692" y="2251"/>
                  </a:lnTo>
                  <a:lnTo>
                    <a:pt x="0" y="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719" y="275"/>
              <a:ext cx="111" cy="107"/>
            </a:xfrm>
            <a:custGeom>
              <a:avLst/>
              <a:gdLst>
                <a:gd name="T0" fmla="*/ 831 w 1784"/>
                <a:gd name="T1" fmla="*/ 460 h 1718"/>
                <a:gd name="T2" fmla="*/ 764 w 1784"/>
                <a:gd name="T3" fmla="*/ 484 h 1718"/>
                <a:gd name="T4" fmla="*/ 714 w 1784"/>
                <a:gd name="T5" fmla="*/ 524 h 1718"/>
                <a:gd name="T6" fmla="*/ 676 w 1784"/>
                <a:gd name="T7" fmla="*/ 576 h 1718"/>
                <a:gd name="T8" fmla="*/ 652 w 1784"/>
                <a:gd name="T9" fmla="*/ 637 h 1718"/>
                <a:gd name="T10" fmla="*/ 636 w 1784"/>
                <a:gd name="T11" fmla="*/ 704 h 1718"/>
                <a:gd name="T12" fmla="*/ 624 w 1784"/>
                <a:gd name="T13" fmla="*/ 825 h 1718"/>
                <a:gd name="T14" fmla="*/ 628 w 1784"/>
                <a:gd name="T15" fmla="*/ 960 h 1718"/>
                <a:gd name="T16" fmla="*/ 643 w 1784"/>
                <a:gd name="T17" fmla="*/ 1046 h 1718"/>
                <a:gd name="T18" fmla="*/ 663 w 1784"/>
                <a:gd name="T19" fmla="*/ 1111 h 1718"/>
                <a:gd name="T20" fmla="*/ 694 w 1784"/>
                <a:gd name="T21" fmla="*/ 1169 h 1718"/>
                <a:gd name="T22" fmla="*/ 738 w 1784"/>
                <a:gd name="T23" fmla="*/ 1216 h 1718"/>
                <a:gd name="T24" fmla="*/ 795 w 1784"/>
                <a:gd name="T25" fmla="*/ 1249 h 1718"/>
                <a:gd name="T26" fmla="*/ 871 w 1784"/>
                <a:gd name="T27" fmla="*/ 1264 h 1718"/>
                <a:gd name="T28" fmla="*/ 954 w 1784"/>
                <a:gd name="T29" fmla="*/ 1259 h 1718"/>
                <a:gd name="T30" fmla="*/ 1019 w 1784"/>
                <a:gd name="T31" fmla="*/ 1234 h 1718"/>
                <a:gd name="T32" fmla="*/ 1070 w 1784"/>
                <a:gd name="T33" fmla="*/ 1194 h 1718"/>
                <a:gd name="T34" fmla="*/ 1107 w 1784"/>
                <a:gd name="T35" fmla="*/ 1141 h 1718"/>
                <a:gd name="T36" fmla="*/ 1133 w 1784"/>
                <a:gd name="T37" fmla="*/ 1080 h 1718"/>
                <a:gd name="T38" fmla="*/ 1149 w 1784"/>
                <a:gd name="T39" fmla="*/ 1012 h 1718"/>
                <a:gd name="T40" fmla="*/ 1159 w 1784"/>
                <a:gd name="T41" fmla="*/ 891 h 1718"/>
                <a:gd name="T42" fmla="*/ 1155 w 1784"/>
                <a:gd name="T43" fmla="*/ 756 h 1718"/>
                <a:gd name="T44" fmla="*/ 1142 w 1784"/>
                <a:gd name="T45" fmla="*/ 670 h 1718"/>
                <a:gd name="T46" fmla="*/ 1121 w 1784"/>
                <a:gd name="T47" fmla="*/ 606 h 1718"/>
                <a:gd name="T48" fmla="*/ 1091 w 1784"/>
                <a:gd name="T49" fmla="*/ 549 h 1718"/>
                <a:gd name="T50" fmla="*/ 1047 w 1784"/>
                <a:gd name="T51" fmla="*/ 502 h 1718"/>
                <a:gd name="T52" fmla="*/ 988 w 1784"/>
                <a:gd name="T53" fmla="*/ 470 h 1718"/>
                <a:gd name="T54" fmla="*/ 914 w 1784"/>
                <a:gd name="T55" fmla="*/ 455 h 1718"/>
                <a:gd name="T56" fmla="*/ 781 w 1784"/>
                <a:gd name="T57" fmla="*/ 1714 h 1718"/>
                <a:gd name="T58" fmla="*/ 581 w 1784"/>
                <a:gd name="T59" fmla="*/ 1678 h 1718"/>
                <a:gd name="T60" fmla="*/ 412 w 1784"/>
                <a:gd name="T61" fmla="*/ 1611 h 1718"/>
                <a:gd name="T62" fmla="*/ 274 w 1784"/>
                <a:gd name="T63" fmla="*/ 1516 h 1718"/>
                <a:gd name="T64" fmla="*/ 164 w 1784"/>
                <a:gd name="T65" fmla="*/ 1397 h 1718"/>
                <a:gd name="T66" fmla="*/ 83 w 1784"/>
                <a:gd name="T67" fmla="*/ 1259 h 1718"/>
                <a:gd name="T68" fmla="*/ 30 w 1784"/>
                <a:gd name="T69" fmla="*/ 1106 h 1718"/>
                <a:gd name="T70" fmla="*/ 3 w 1784"/>
                <a:gd name="T71" fmla="*/ 942 h 1718"/>
                <a:gd name="T72" fmla="*/ 3 w 1784"/>
                <a:gd name="T73" fmla="*/ 774 h 1718"/>
                <a:gd name="T74" fmla="*/ 30 w 1784"/>
                <a:gd name="T75" fmla="*/ 610 h 1718"/>
                <a:gd name="T76" fmla="*/ 83 w 1784"/>
                <a:gd name="T77" fmla="*/ 457 h 1718"/>
                <a:gd name="T78" fmla="*/ 164 w 1784"/>
                <a:gd name="T79" fmla="*/ 320 h 1718"/>
                <a:gd name="T80" fmla="*/ 274 w 1784"/>
                <a:gd name="T81" fmla="*/ 202 h 1718"/>
                <a:gd name="T82" fmla="*/ 412 w 1784"/>
                <a:gd name="T83" fmla="*/ 107 h 1718"/>
                <a:gd name="T84" fmla="*/ 581 w 1784"/>
                <a:gd name="T85" fmla="*/ 41 h 1718"/>
                <a:gd name="T86" fmla="*/ 781 w 1784"/>
                <a:gd name="T87" fmla="*/ 5 h 1718"/>
                <a:gd name="T88" fmla="*/ 1004 w 1784"/>
                <a:gd name="T89" fmla="*/ 5 h 1718"/>
                <a:gd name="T90" fmla="*/ 1202 w 1784"/>
                <a:gd name="T91" fmla="*/ 41 h 1718"/>
                <a:gd name="T92" fmla="*/ 1371 w 1784"/>
                <a:gd name="T93" fmla="*/ 107 h 1718"/>
                <a:gd name="T94" fmla="*/ 1510 w 1784"/>
                <a:gd name="T95" fmla="*/ 202 h 1718"/>
                <a:gd name="T96" fmla="*/ 1620 w 1784"/>
                <a:gd name="T97" fmla="*/ 320 h 1718"/>
                <a:gd name="T98" fmla="*/ 1700 w 1784"/>
                <a:gd name="T99" fmla="*/ 457 h 1718"/>
                <a:gd name="T100" fmla="*/ 1755 w 1784"/>
                <a:gd name="T101" fmla="*/ 610 h 1718"/>
                <a:gd name="T102" fmla="*/ 1780 w 1784"/>
                <a:gd name="T103" fmla="*/ 774 h 1718"/>
                <a:gd name="T104" fmla="*/ 1780 w 1784"/>
                <a:gd name="T105" fmla="*/ 942 h 1718"/>
                <a:gd name="T106" fmla="*/ 1755 w 1784"/>
                <a:gd name="T107" fmla="*/ 1106 h 1718"/>
                <a:gd name="T108" fmla="*/ 1700 w 1784"/>
                <a:gd name="T109" fmla="*/ 1259 h 1718"/>
                <a:gd name="T110" fmla="*/ 1620 w 1784"/>
                <a:gd name="T111" fmla="*/ 1397 h 1718"/>
                <a:gd name="T112" fmla="*/ 1510 w 1784"/>
                <a:gd name="T113" fmla="*/ 1516 h 1718"/>
                <a:gd name="T114" fmla="*/ 1371 w 1784"/>
                <a:gd name="T115" fmla="*/ 1611 h 1718"/>
                <a:gd name="T116" fmla="*/ 1202 w 1784"/>
                <a:gd name="T117" fmla="*/ 1678 h 1718"/>
                <a:gd name="T118" fmla="*/ 1004 w 1784"/>
                <a:gd name="T119" fmla="*/ 1714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4" h="1718">
                  <a:moveTo>
                    <a:pt x="892" y="454"/>
                  </a:moveTo>
                  <a:lnTo>
                    <a:pt x="871" y="455"/>
                  </a:lnTo>
                  <a:lnTo>
                    <a:pt x="850" y="457"/>
                  </a:lnTo>
                  <a:lnTo>
                    <a:pt x="831" y="460"/>
                  </a:lnTo>
                  <a:lnTo>
                    <a:pt x="812" y="464"/>
                  </a:lnTo>
                  <a:lnTo>
                    <a:pt x="795" y="470"/>
                  </a:lnTo>
                  <a:lnTo>
                    <a:pt x="780" y="477"/>
                  </a:lnTo>
                  <a:lnTo>
                    <a:pt x="764" y="484"/>
                  </a:lnTo>
                  <a:lnTo>
                    <a:pt x="750" y="493"/>
                  </a:lnTo>
                  <a:lnTo>
                    <a:pt x="738" y="502"/>
                  </a:lnTo>
                  <a:lnTo>
                    <a:pt x="726" y="512"/>
                  </a:lnTo>
                  <a:lnTo>
                    <a:pt x="714" y="524"/>
                  </a:lnTo>
                  <a:lnTo>
                    <a:pt x="703" y="536"/>
                  </a:lnTo>
                  <a:lnTo>
                    <a:pt x="694" y="549"/>
                  </a:lnTo>
                  <a:lnTo>
                    <a:pt x="685" y="563"/>
                  </a:lnTo>
                  <a:lnTo>
                    <a:pt x="676" y="576"/>
                  </a:lnTo>
                  <a:lnTo>
                    <a:pt x="669" y="591"/>
                  </a:lnTo>
                  <a:lnTo>
                    <a:pt x="663" y="606"/>
                  </a:lnTo>
                  <a:lnTo>
                    <a:pt x="657" y="622"/>
                  </a:lnTo>
                  <a:lnTo>
                    <a:pt x="652" y="637"/>
                  </a:lnTo>
                  <a:lnTo>
                    <a:pt x="647" y="654"/>
                  </a:lnTo>
                  <a:lnTo>
                    <a:pt x="643" y="670"/>
                  </a:lnTo>
                  <a:lnTo>
                    <a:pt x="639" y="688"/>
                  </a:lnTo>
                  <a:lnTo>
                    <a:pt x="636" y="704"/>
                  </a:lnTo>
                  <a:lnTo>
                    <a:pt x="632" y="721"/>
                  </a:lnTo>
                  <a:lnTo>
                    <a:pt x="628" y="756"/>
                  </a:lnTo>
                  <a:lnTo>
                    <a:pt x="626" y="791"/>
                  </a:lnTo>
                  <a:lnTo>
                    <a:pt x="624" y="825"/>
                  </a:lnTo>
                  <a:lnTo>
                    <a:pt x="624" y="857"/>
                  </a:lnTo>
                  <a:lnTo>
                    <a:pt x="624" y="891"/>
                  </a:lnTo>
                  <a:lnTo>
                    <a:pt x="626" y="925"/>
                  </a:lnTo>
                  <a:lnTo>
                    <a:pt x="628" y="960"/>
                  </a:lnTo>
                  <a:lnTo>
                    <a:pt x="632" y="995"/>
                  </a:lnTo>
                  <a:lnTo>
                    <a:pt x="636" y="1012"/>
                  </a:lnTo>
                  <a:lnTo>
                    <a:pt x="639" y="1029"/>
                  </a:lnTo>
                  <a:lnTo>
                    <a:pt x="643" y="1046"/>
                  </a:lnTo>
                  <a:lnTo>
                    <a:pt x="647" y="1063"/>
                  </a:lnTo>
                  <a:lnTo>
                    <a:pt x="652" y="1080"/>
                  </a:lnTo>
                  <a:lnTo>
                    <a:pt x="657" y="1095"/>
                  </a:lnTo>
                  <a:lnTo>
                    <a:pt x="663" y="1111"/>
                  </a:lnTo>
                  <a:lnTo>
                    <a:pt x="669" y="1127"/>
                  </a:lnTo>
                  <a:lnTo>
                    <a:pt x="676" y="1141"/>
                  </a:lnTo>
                  <a:lnTo>
                    <a:pt x="685" y="1155"/>
                  </a:lnTo>
                  <a:lnTo>
                    <a:pt x="694" y="1169"/>
                  </a:lnTo>
                  <a:lnTo>
                    <a:pt x="703" y="1182"/>
                  </a:lnTo>
                  <a:lnTo>
                    <a:pt x="714" y="1194"/>
                  </a:lnTo>
                  <a:lnTo>
                    <a:pt x="726" y="1206"/>
                  </a:lnTo>
                  <a:lnTo>
                    <a:pt x="738" y="1216"/>
                  </a:lnTo>
                  <a:lnTo>
                    <a:pt x="750" y="1225"/>
                  </a:lnTo>
                  <a:lnTo>
                    <a:pt x="764" y="1234"/>
                  </a:lnTo>
                  <a:lnTo>
                    <a:pt x="780" y="1242"/>
                  </a:lnTo>
                  <a:lnTo>
                    <a:pt x="795" y="1249"/>
                  </a:lnTo>
                  <a:lnTo>
                    <a:pt x="812" y="1255"/>
                  </a:lnTo>
                  <a:lnTo>
                    <a:pt x="831" y="1259"/>
                  </a:lnTo>
                  <a:lnTo>
                    <a:pt x="850" y="1262"/>
                  </a:lnTo>
                  <a:lnTo>
                    <a:pt x="871" y="1264"/>
                  </a:lnTo>
                  <a:lnTo>
                    <a:pt x="892" y="1265"/>
                  </a:lnTo>
                  <a:lnTo>
                    <a:pt x="914" y="1264"/>
                  </a:lnTo>
                  <a:lnTo>
                    <a:pt x="934" y="1262"/>
                  </a:lnTo>
                  <a:lnTo>
                    <a:pt x="954" y="1259"/>
                  </a:lnTo>
                  <a:lnTo>
                    <a:pt x="971" y="1255"/>
                  </a:lnTo>
                  <a:lnTo>
                    <a:pt x="988" y="1249"/>
                  </a:lnTo>
                  <a:lnTo>
                    <a:pt x="1005" y="1242"/>
                  </a:lnTo>
                  <a:lnTo>
                    <a:pt x="1019" y="1234"/>
                  </a:lnTo>
                  <a:lnTo>
                    <a:pt x="1033" y="1225"/>
                  </a:lnTo>
                  <a:lnTo>
                    <a:pt x="1047" y="1216"/>
                  </a:lnTo>
                  <a:lnTo>
                    <a:pt x="1059" y="1206"/>
                  </a:lnTo>
                  <a:lnTo>
                    <a:pt x="1070" y="1194"/>
                  </a:lnTo>
                  <a:lnTo>
                    <a:pt x="1081" y="1182"/>
                  </a:lnTo>
                  <a:lnTo>
                    <a:pt x="1091" y="1169"/>
                  </a:lnTo>
                  <a:lnTo>
                    <a:pt x="1099" y="1155"/>
                  </a:lnTo>
                  <a:lnTo>
                    <a:pt x="1107" y="1141"/>
                  </a:lnTo>
                  <a:lnTo>
                    <a:pt x="1114" y="1127"/>
                  </a:lnTo>
                  <a:lnTo>
                    <a:pt x="1121" y="1111"/>
                  </a:lnTo>
                  <a:lnTo>
                    <a:pt x="1128" y="1095"/>
                  </a:lnTo>
                  <a:lnTo>
                    <a:pt x="1133" y="1080"/>
                  </a:lnTo>
                  <a:lnTo>
                    <a:pt x="1138" y="1063"/>
                  </a:lnTo>
                  <a:lnTo>
                    <a:pt x="1142" y="1046"/>
                  </a:lnTo>
                  <a:lnTo>
                    <a:pt x="1145" y="1029"/>
                  </a:lnTo>
                  <a:lnTo>
                    <a:pt x="1149" y="1012"/>
                  </a:lnTo>
                  <a:lnTo>
                    <a:pt x="1151" y="995"/>
                  </a:lnTo>
                  <a:lnTo>
                    <a:pt x="1155" y="960"/>
                  </a:lnTo>
                  <a:lnTo>
                    <a:pt x="1158" y="925"/>
                  </a:lnTo>
                  <a:lnTo>
                    <a:pt x="1159" y="891"/>
                  </a:lnTo>
                  <a:lnTo>
                    <a:pt x="1160" y="857"/>
                  </a:lnTo>
                  <a:lnTo>
                    <a:pt x="1159" y="825"/>
                  </a:lnTo>
                  <a:lnTo>
                    <a:pt x="1158" y="791"/>
                  </a:lnTo>
                  <a:lnTo>
                    <a:pt x="1155" y="756"/>
                  </a:lnTo>
                  <a:lnTo>
                    <a:pt x="1151" y="721"/>
                  </a:lnTo>
                  <a:lnTo>
                    <a:pt x="1149" y="704"/>
                  </a:lnTo>
                  <a:lnTo>
                    <a:pt x="1145" y="688"/>
                  </a:lnTo>
                  <a:lnTo>
                    <a:pt x="1142" y="670"/>
                  </a:lnTo>
                  <a:lnTo>
                    <a:pt x="1138" y="654"/>
                  </a:lnTo>
                  <a:lnTo>
                    <a:pt x="1133" y="637"/>
                  </a:lnTo>
                  <a:lnTo>
                    <a:pt x="1128" y="622"/>
                  </a:lnTo>
                  <a:lnTo>
                    <a:pt x="1121" y="606"/>
                  </a:lnTo>
                  <a:lnTo>
                    <a:pt x="1114" y="591"/>
                  </a:lnTo>
                  <a:lnTo>
                    <a:pt x="1107" y="576"/>
                  </a:lnTo>
                  <a:lnTo>
                    <a:pt x="1099" y="563"/>
                  </a:lnTo>
                  <a:lnTo>
                    <a:pt x="1091" y="549"/>
                  </a:lnTo>
                  <a:lnTo>
                    <a:pt x="1081" y="536"/>
                  </a:lnTo>
                  <a:lnTo>
                    <a:pt x="1070" y="524"/>
                  </a:lnTo>
                  <a:lnTo>
                    <a:pt x="1059" y="512"/>
                  </a:lnTo>
                  <a:lnTo>
                    <a:pt x="1047" y="502"/>
                  </a:lnTo>
                  <a:lnTo>
                    <a:pt x="1033" y="493"/>
                  </a:lnTo>
                  <a:lnTo>
                    <a:pt x="1019" y="484"/>
                  </a:lnTo>
                  <a:lnTo>
                    <a:pt x="1005" y="477"/>
                  </a:lnTo>
                  <a:lnTo>
                    <a:pt x="988" y="470"/>
                  </a:lnTo>
                  <a:lnTo>
                    <a:pt x="971" y="464"/>
                  </a:lnTo>
                  <a:lnTo>
                    <a:pt x="954" y="460"/>
                  </a:lnTo>
                  <a:lnTo>
                    <a:pt x="934" y="457"/>
                  </a:lnTo>
                  <a:lnTo>
                    <a:pt x="914" y="455"/>
                  </a:lnTo>
                  <a:lnTo>
                    <a:pt x="892" y="454"/>
                  </a:lnTo>
                  <a:close/>
                  <a:moveTo>
                    <a:pt x="892" y="1718"/>
                  </a:moveTo>
                  <a:lnTo>
                    <a:pt x="835" y="1717"/>
                  </a:lnTo>
                  <a:lnTo>
                    <a:pt x="781" y="1714"/>
                  </a:lnTo>
                  <a:lnTo>
                    <a:pt x="728" y="1708"/>
                  </a:lnTo>
                  <a:lnTo>
                    <a:pt x="677" y="1700"/>
                  </a:lnTo>
                  <a:lnTo>
                    <a:pt x="628" y="1691"/>
                  </a:lnTo>
                  <a:lnTo>
                    <a:pt x="581" y="1678"/>
                  </a:lnTo>
                  <a:lnTo>
                    <a:pt x="536" y="1664"/>
                  </a:lnTo>
                  <a:lnTo>
                    <a:pt x="493" y="1648"/>
                  </a:lnTo>
                  <a:lnTo>
                    <a:pt x="452" y="1630"/>
                  </a:lnTo>
                  <a:lnTo>
                    <a:pt x="412" y="1611"/>
                  </a:lnTo>
                  <a:lnTo>
                    <a:pt x="376" y="1589"/>
                  </a:lnTo>
                  <a:lnTo>
                    <a:pt x="340" y="1566"/>
                  </a:lnTo>
                  <a:lnTo>
                    <a:pt x="306" y="1541"/>
                  </a:lnTo>
                  <a:lnTo>
                    <a:pt x="274" y="1516"/>
                  </a:lnTo>
                  <a:lnTo>
                    <a:pt x="244" y="1488"/>
                  </a:lnTo>
                  <a:lnTo>
                    <a:pt x="216" y="1458"/>
                  </a:lnTo>
                  <a:lnTo>
                    <a:pt x="189" y="1429"/>
                  </a:lnTo>
                  <a:lnTo>
                    <a:pt x="164" y="1397"/>
                  </a:lnTo>
                  <a:lnTo>
                    <a:pt x="141" y="1364"/>
                  </a:lnTo>
                  <a:lnTo>
                    <a:pt x="120" y="1329"/>
                  </a:lnTo>
                  <a:lnTo>
                    <a:pt x="100" y="1295"/>
                  </a:lnTo>
                  <a:lnTo>
                    <a:pt x="83" y="1259"/>
                  </a:lnTo>
                  <a:lnTo>
                    <a:pt x="68" y="1222"/>
                  </a:lnTo>
                  <a:lnTo>
                    <a:pt x="53" y="1184"/>
                  </a:lnTo>
                  <a:lnTo>
                    <a:pt x="40" y="1145"/>
                  </a:lnTo>
                  <a:lnTo>
                    <a:pt x="30" y="1106"/>
                  </a:lnTo>
                  <a:lnTo>
                    <a:pt x="21" y="1066"/>
                  </a:lnTo>
                  <a:lnTo>
                    <a:pt x="14" y="1025"/>
                  </a:lnTo>
                  <a:lnTo>
                    <a:pt x="7" y="984"/>
                  </a:lnTo>
                  <a:lnTo>
                    <a:pt x="3" y="942"/>
                  </a:lnTo>
                  <a:lnTo>
                    <a:pt x="1" y="900"/>
                  </a:lnTo>
                  <a:lnTo>
                    <a:pt x="0" y="857"/>
                  </a:lnTo>
                  <a:lnTo>
                    <a:pt x="1" y="816"/>
                  </a:lnTo>
                  <a:lnTo>
                    <a:pt x="3" y="774"/>
                  </a:lnTo>
                  <a:lnTo>
                    <a:pt x="7" y="732"/>
                  </a:lnTo>
                  <a:lnTo>
                    <a:pt x="14" y="691"/>
                  </a:lnTo>
                  <a:lnTo>
                    <a:pt x="21" y="650"/>
                  </a:lnTo>
                  <a:lnTo>
                    <a:pt x="30" y="610"/>
                  </a:lnTo>
                  <a:lnTo>
                    <a:pt x="40" y="571"/>
                  </a:lnTo>
                  <a:lnTo>
                    <a:pt x="53" y="532"/>
                  </a:lnTo>
                  <a:lnTo>
                    <a:pt x="68" y="494"/>
                  </a:lnTo>
                  <a:lnTo>
                    <a:pt x="83" y="457"/>
                  </a:lnTo>
                  <a:lnTo>
                    <a:pt x="100" y="421"/>
                  </a:lnTo>
                  <a:lnTo>
                    <a:pt x="120" y="387"/>
                  </a:lnTo>
                  <a:lnTo>
                    <a:pt x="141" y="353"/>
                  </a:lnTo>
                  <a:lnTo>
                    <a:pt x="164" y="320"/>
                  </a:lnTo>
                  <a:lnTo>
                    <a:pt x="189" y="288"/>
                  </a:lnTo>
                  <a:lnTo>
                    <a:pt x="216" y="259"/>
                  </a:lnTo>
                  <a:lnTo>
                    <a:pt x="244" y="230"/>
                  </a:lnTo>
                  <a:lnTo>
                    <a:pt x="274" y="202"/>
                  </a:lnTo>
                  <a:lnTo>
                    <a:pt x="306" y="176"/>
                  </a:lnTo>
                  <a:lnTo>
                    <a:pt x="340" y="152"/>
                  </a:lnTo>
                  <a:lnTo>
                    <a:pt x="376" y="129"/>
                  </a:lnTo>
                  <a:lnTo>
                    <a:pt x="412" y="107"/>
                  </a:lnTo>
                  <a:lnTo>
                    <a:pt x="452" y="88"/>
                  </a:lnTo>
                  <a:lnTo>
                    <a:pt x="493" y="70"/>
                  </a:lnTo>
                  <a:lnTo>
                    <a:pt x="536" y="54"/>
                  </a:lnTo>
                  <a:lnTo>
                    <a:pt x="581" y="41"/>
                  </a:lnTo>
                  <a:lnTo>
                    <a:pt x="628" y="28"/>
                  </a:lnTo>
                  <a:lnTo>
                    <a:pt x="677" y="18"/>
                  </a:lnTo>
                  <a:lnTo>
                    <a:pt x="728" y="10"/>
                  </a:lnTo>
                  <a:lnTo>
                    <a:pt x="781" y="5"/>
                  </a:lnTo>
                  <a:lnTo>
                    <a:pt x="835" y="1"/>
                  </a:lnTo>
                  <a:lnTo>
                    <a:pt x="892" y="0"/>
                  </a:lnTo>
                  <a:lnTo>
                    <a:pt x="949" y="1"/>
                  </a:lnTo>
                  <a:lnTo>
                    <a:pt x="1004" y="5"/>
                  </a:lnTo>
                  <a:lnTo>
                    <a:pt x="1056" y="10"/>
                  </a:lnTo>
                  <a:lnTo>
                    <a:pt x="1107" y="18"/>
                  </a:lnTo>
                  <a:lnTo>
                    <a:pt x="1155" y="28"/>
                  </a:lnTo>
                  <a:lnTo>
                    <a:pt x="1202" y="41"/>
                  </a:lnTo>
                  <a:lnTo>
                    <a:pt x="1247" y="54"/>
                  </a:lnTo>
                  <a:lnTo>
                    <a:pt x="1290" y="70"/>
                  </a:lnTo>
                  <a:lnTo>
                    <a:pt x="1332" y="88"/>
                  </a:lnTo>
                  <a:lnTo>
                    <a:pt x="1371" y="107"/>
                  </a:lnTo>
                  <a:lnTo>
                    <a:pt x="1409" y="129"/>
                  </a:lnTo>
                  <a:lnTo>
                    <a:pt x="1445" y="152"/>
                  </a:lnTo>
                  <a:lnTo>
                    <a:pt x="1478" y="176"/>
                  </a:lnTo>
                  <a:lnTo>
                    <a:pt x="1510" y="202"/>
                  </a:lnTo>
                  <a:lnTo>
                    <a:pt x="1540" y="230"/>
                  </a:lnTo>
                  <a:lnTo>
                    <a:pt x="1568" y="259"/>
                  </a:lnTo>
                  <a:lnTo>
                    <a:pt x="1595" y="288"/>
                  </a:lnTo>
                  <a:lnTo>
                    <a:pt x="1620" y="320"/>
                  </a:lnTo>
                  <a:lnTo>
                    <a:pt x="1642" y="353"/>
                  </a:lnTo>
                  <a:lnTo>
                    <a:pt x="1664" y="387"/>
                  </a:lnTo>
                  <a:lnTo>
                    <a:pt x="1683" y="421"/>
                  </a:lnTo>
                  <a:lnTo>
                    <a:pt x="1700" y="457"/>
                  </a:lnTo>
                  <a:lnTo>
                    <a:pt x="1717" y="494"/>
                  </a:lnTo>
                  <a:lnTo>
                    <a:pt x="1731" y="532"/>
                  </a:lnTo>
                  <a:lnTo>
                    <a:pt x="1743" y="571"/>
                  </a:lnTo>
                  <a:lnTo>
                    <a:pt x="1755" y="610"/>
                  </a:lnTo>
                  <a:lnTo>
                    <a:pt x="1764" y="650"/>
                  </a:lnTo>
                  <a:lnTo>
                    <a:pt x="1771" y="691"/>
                  </a:lnTo>
                  <a:lnTo>
                    <a:pt x="1776" y="732"/>
                  </a:lnTo>
                  <a:lnTo>
                    <a:pt x="1780" y="774"/>
                  </a:lnTo>
                  <a:lnTo>
                    <a:pt x="1783" y="816"/>
                  </a:lnTo>
                  <a:lnTo>
                    <a:pt x="1784" y="857"/>
                  </a:lnTo>
                  <a:lnTo>
                    <a:pt x="1783" y="900"/>
                  </a:lnTo>
                  <a:lnTo>
                    <a:pt x="1780" y="942"/>
                  </a:lnTo>
                  <a:lnTo>
                    <a:pt x="1776" y="984"/>
                  </a:lnTo>
                  <a:lnTo>
                    <a:pt x="1771" y="1025"/>
                  </a:lnTo>
                  <a:lnTo>
                    <a:pt x="1764" y="1066"/>
                  </a:lnTo>
                  <a:lnTo>
                    <a:pt x="1755" y="1106"/>
                  </a:lnTo>
                  <a:lnTo>
                    <a:pt x="1743" y="1145"/>
                  </a:lnTo>
                  <a:lnTo>
                    <a:pt x="1731" y="1184"/>
                  </a:lnTo>
                  <a:lnTo>
                    <a:pt x="1717" y="1222"/>
                  </a:lnTo>
                  <a:lnTo>
                    <a:pt x="1700" y="1259"/>
                  </a:lnTo>
                  <a:lnTo>
                    <a:pt x="1683" y="1295"/>
                  </a:lnTo>
                  <a:lnTo>
                    <a:pt x="1664" y="1329"/>
                  </a:lnTo>
                  <a:lnTo>
                    <a:pt x="1642" y="1364"/>
                  </a:lnTo>
                  <a:lnTo>
                    <a:pt x="1620" y="1397"/>
                  </a:lnTo>
                  <a:lnTo>
                    <a:pt x="1595" y="1429"/>
                  </a:lnTo>
                  <a:lnTo>
                    <a:pt x="1568" y="1458"/>
                  </a:lnTo>
                  <a:lnTo>
                    <a:pt x="1540" y="1488"/>
                  </a:lnTo>
                  <a:lnTo>
                    <a:pt x="1510" y="1516"/>
                  </a:lnTo>
                  <a:lnTo>
                    <a:pt x="1478" y="1541"/>
                  </a:lnTo>
                  <a:lnTo>
                    <a:pt x="1445" y="1566"/>
                  </a:lnTo>
                  <a:lnTo>
                    <a:pt x="1409" y="1589"/>
                  </a:lnTo>
                  <a:lnTo>
                    <a:pt x="1371" y="1611"/>
                  </a:lnTo>
                  <a:lnTo>
                    <a:pt x="1332" y="1630"/>
                  </a:lnTo>
                  <a:lnTo>
                    <a:pt x="1290" y="1648"/>
                  </a:lnTo>
                  <a:lnTo>
                    <a:pt x="1247" y="1664"/>
                  </a:lnTo>
                  <a:lnTo>
                    <a:pt x="1202" y="1678"/>
                  </a:lnTo>
                  <a:lnTo>
                    <a:pt x="1155" y="1691"/>
                  </a:lnTo>
                  <a:lnTo>
                    <a:pt x="1107" y="1700"/>
                  </a:lnTo>
                  <a:lnTo>
                    <a:pt x="1056" y="1708"/>
                  </a:lnTo>
                  <a:lnTo>
                    <a:pt x="1004" y="1714"/>
                  </a:lnTo>
                  <a:lnTo>
                    <a:pt x="949" y="1717"/>
                  </a:lnTo>
                  <a:lnTo>
                    <a:pt x="892" y="17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844" y="275"/>
              <a:ext cx="78" cy="104"/>
            </a:xfrm>
            <a:custGeom>
              <a:avLst/>
              <a:gdLst>
                <a:gd name="T0" fmla="*/ 599 w 1248"/>
                <a:gd name="T1" fmla="*/ 41 h 1677"/>
                <a:gd name="T2" fmla="*/ 605 w 1248"/>
                <a:gd name="T3" fmla="*/ 303 h 1677"/>
                <a:gd name="T4" fmla="*/ 645 w 1248"/>
                <a:gd name="T5" fmla="*/ 234 h 1677"/>
                <a:gd name="T6" fmla="*/ 665 w 1248"/>
                <a:gd name="T7" fmla="*/ 202 h 1677"/>
                <a:gd name="T8" fmla="*/ 688 w 1248"/>
                <a:gd name="T9" fmla="*/ 173 h 1677"/>
                <a:gd name="T10" fmla="*/ 711 w 1248"/>
                <a:gd name="T11" fmla="*/ 146 h 1677"/>
                <a:gd name="T12" fmla="*/ 735 w 1248"/>
                <a:gd name="T13" fmla="*/ 121 h 1677"/>
                <a:gd name="T14" fmla="*/ 760 w 1248"/>
                <a:gd name="T15" fmla="*/ 98 h 1677"/>
                <a:gd name="T16" fmla="*/ 788 w 1248"/>
                <a:gd name="T17" fmla="*/ 78 h 1677"/>
                <a:gd name="T18" fmla="*/ 817 w 1248"/>
                <a:gd name="T19" fmla="*/ 60 h 1677"/>
                <a:gd name="T20" fmla="*/ 846 w 1248"/>
                <a:gd name="T21" fmla="*/ 45 h 1677"/>
                <a:gd name="T22" fmla="*/ 878 w 1248"/>
                <a:gd name="T23" fmla="*/ 30 h 1677"/>
                <a:gd name="T24" fmla="*/ 912 w 1248"/>
                <a:gd name="T25" fmla="*/ 20 h 1677"/>
                <a:gd name="T26" fmla="*/ 948 w 1248"/>
                <a:gd name="T27" fmla="*/ 11 h 1677"/>
                <a:gd name="T28" fmla="*/ 985 w 1248"/>
                <a:gd name="T29" fmla="*/ 5 h 1677"/>
                <a:gd name="T30" fmla="*/ 1023 w 1248"/>
                <a:gd name="T31" fmla="*/ 2 h 1677"/>
                <a:gd name="T32" fmla="*/ 1065 w 1248"/>
                <a:gd name="T33" fmla="*/ 0 h 1677"/>
                <a:gd name="T34" fmla="*/ 1112 w 1248"/>
                <a:gd name="T35" fmla="*/ 2 h 1677"/>
                <a:gd name="T36" fmla="*/ 1157 w 1248"/>
                <a:gd name="T37" fmla="*/ 7 h 1677"/>
                <a:gd name="T38" fmla="*/ 1203 w 1248"/>
                <a:gd name="T39" fmla="*/ 15 h 1677"/>
                <a:gd name="T40" fmla="*/ 1248 w 1248"/>
                <a:gd name="T41" fmla="*/ 25 h 1677"/>
                <a:gd name="T42" fmla="*/ 1225 w 1248"/>
                <a:gd name="T43" fmla="*/ 569 h 1677"/>
                <a:gd name="T44" fmla="*/ 1176 w 1248"/>
                <a:gd name="T45" fmla="*/ 554 h 1677"/>
                <a:gd name="T46" fmla="*/ 1119 w 1248"/>
                <a:gd name="T47" fmla="*/ 543 h 1677"/>
                <a:gd name="T48" fmla="*/ 1047 w 1248"/>
                <a:gd name="T49" fmla="*/ 537 h 1677"/>
                <a:gd name="T50" fmla="*/ 979 w 1248"/>
                <a:gd name="T51" fmla="*/ 537 h 1677"/>
                <a:gd name="T52" fmla="*/ 936 w 1248"/>
                <a:gd name="T53" fmla="*/ 540 h 1677"/>
                <a:gd name="T54" fmla="*/ 896 w 1248"/>
                <a:gd name="T55" fmla="*/ 547 h 1677"/>
                <a:gd name="T56" fmla="*/ 858 w 1248"/>
                <a:gd name="T57" fmla="*/ 558 h 1677"/>
                <a:gd name="T58" fmla="*/ 822 w 1248"/>
                <a:gd name="T59" fmla="*/ 572 h 1677"/>
                <a:gd name="T60" fmla="*/ 790 w 1248"/>
                <a:gd name="T61" fmla="*/ 590 h 1677"/>
                <a:gd name="T62" fmla="*/ 760 w 1248"/>
                <a:gd name="T63" fmla="*/ 612 h 1677"/>
                <a:gd name="T64" fmla="*/ 733 w 1248"/>
                <a:gd name="T65" fmla="*/ 638 h 1677"/>
                <a:gd name="T66" fmla="*/ 709 w 1248"/>
                <a:gd name="T67" fmla="*/ 668 h 1677"/>
                <a:gd name="T68" fmla="*/ 688 w 1248"/>
                <a:gd name="T69" fmla="*/ 702 h 1677"/>
                <a:gd name="T70" fmla="*/ 670 w 1248"/>
                <a:gd name="T71" fmla="*/ 741 h 1677"/>
                <a:gd name="T72" fmla="*/ 655 w 1248"/>
                <a:gd name="T73" fmla="*/ 783 h 1677"/>
                <a:gd name="T74" fmla="*/ 643 w 1248"/>
                <a:gd name="T75" fmla="*/ 830 h 1677"/>
                <a:gd name="T76" fmla="*/ 634 w 1248"/>
                <a:gd name="T77" fmla="*/ 882 h 1677"/>
                <a:gd name="T78" fmla="*/ 628 w 1248"/>
                <a:gd name="T79" fmla="*/ 938 h 1677"/>
                <a:gd name="T80" fmla="*/ 624 w 1248"/>
                <a:gd name="T81" fmla="*/ 999 h 1677"/>
                <a:gd name="T82" fmla="*/ 624 w 1248"/>
                <a:gd name="T83" fmla="*/ 1677 h 1677"/>
                <a:gd name="T84" fmla="*/ 0 w 1248"/>
                <a:gd name="T85" fmla="*/ 41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677">
                  <a:moveTo>
                    <a:pt x="0" y="41"/>
                  </a:moveTo>
                  <a:lnTo>
                    <a:pt x="599" y="41"/>
                  </a:lnTo>
                  <a:lnTo>
                    <a:pt x="599" y="303"/>
                  </a:lnTo>
                  <a:lnTo>
                    <a:pt x="605" y="303"/>
                  </a:lnTo>
                  <a:lnTo>
                    <a:pt x="624" y="267"/>
                  </a:lnTo>
                  <a:lnTo>
                    <a:pt x="645" y="234"/>
                  </a:lnTo>
                  <a:lnTo>
                    <a:pt x="655" y="218"/>
                  </a:lnTo>
                  <a:lnTo>
                    <a:pt x="665" y="202"/>
                  </a:lnTo>
                  <a:lnTo>
                    <a:pt x="677" y="187"/>
                  </a:lnTo>
                  <a:lnTo>
                    <a:pt x="688" y="173"/>
                  </a:lnTo>
                  <a:lnTo>
                    <a:pt x="699" y="159"/>
                  </a:lnTo>
                  <a:lnTo>
                    <a:pt x="711" y="146"/>
                  </a:lnTo>
                  <a:lnTo>
                    <a:pt x="723" y="133"/>
                  </a:lnTo>
                  <a:lnTo>
                    <a:pt x="735" y="121"/>
                  </a:lnTo>
                  <a:lnTo>
                    <a:pt x="748" y="109"/>
                  </a:lnTo>
                  <a:lnTo>
                    <a:pt x="760" y="98"/>
                  </a:lnTo>
                  <a:lnTo>
                    <a:pt x="774" y="88"/>
                  </a:lnTo>
                  <a:lnTo>
                    <a:pt x="788" y="78"/>
                  </a:lnTo>
                  <a:lnTo>
                    <a:pt x="802" y="68"/>
                  </a:lnTo>
                  <a:lnTo>
                    <a:pt x="817" y="60"/>
                  </a:lnTo>
                  <a:lnTo>
                    <a:pt x="831" y="52"/>
                  </a:lnTo>
                  <a:lnTo>
                    <a:pt x="846" y="45"/>
                  </a:lnTo>
                  <a:lnTo>
                    <a:pt x="862" y="38"/>
                  </a:lnTo>
                  <a:lnTo>
                    <a:pt x="878" y="30"/>
                  </a:lnTo>
                  <a:lnTo>
                    <a:pt x="895" y="25"/>
                  </a:lnTo>
                  <a:lnTo>
                    <a:pt x="912" y="20"/>
                  </a:lnTo>
                  <a:lnTo>
                    <a:pt x="929" y="15"/>
                  </a:lnTo>
                  <a:lnTo>
                    <a:pt x="948" y="11"/>
                  </a:lnTo>
                  <a:lnTo>
                    <a:pt x="966" y="8"/>
                  </a:lnTo>
                  <a:lnTo>
                    <a:pt x="985" y="5"/>
                  </a:lnTo>
                  <a:lnTo>
                    <a:pt x="1004" y="3"/>
                  </a:lnTo>
                  <a:lnTo>
                    <a:pt x="1023" y="2"/>
                  </a:lnTo>
                  <a:lnTo>
                    <a:pt x="1044" y="1"/>
                  </a:lnTo>
                  <a:lnTo>
                    <a:pt x="1065" y="0"/>
                  </a:lnTo>
                  <a:lnTo>
                    <a:pt x="1089" y="1"/>
                  </a:lnTo>
                  <a:lnTo>
                    <a:pt x="1112" y="2"/>
                  </a:lnTo>
                  <a:lnTo>
                    <a:pt x="1135" y="4"/>
                  </a:lnTo>
                  <a:lnTo>
                    <a:pt x="1157" y="7"/>
                  </a:lnTo>
                  <a:lnTo>
                    <a:pt x="1181" y="10"/>
                  </a:lnTo>
                  <a:lnTo>
                    <a:pt x="1203" y="15"/>
                  </a:lnTo>
                  <a:lnTo>
                    <a:pt x="1226" y="19"/>
                  </a:lnTo>
                  <a:lnTo>
                    <a:pt x="1248" y="25"/>
                  </a:lnTo>
                  <a:lnTo>
                    <a:pt x="1248" y="577"/>
                  </a:lnTo>
                  <a:lnTo>
                    <a:pt x="1225" y="569"/>
                  </a:lnTo>
                  <a:lnTo>
                    <a:pt x="1200" y="562"/>
                  </a:lnTo>
                  <a:lnTo>
                    <a:pt x="1176" y="554"/>
                  </a:lnTo>
                  <a:lnTo>
                    <a:pt x="1149" y="548"/>
                  </a:lnTo>
                  <a:lnTo>
                    <a:pt x="1119" y="543"/>
                  </a:lnTo>
                  <a:lnTo>
                    <a:pt x="1085" y="539"/>
                  </a:lnTo>
                  <a:lnTo>
                    <a:pt x="1047" y="537"/>
                  </a:lnTo>
                  <a:lnTo>
                    <a:pt x="1002" y="536"/>
                  </a:lnTo>
                  <a:lnTo>
                    <a:pt x="979" y="537"/>
                  </a:lnTo>
                  <a:lnTo>
                    <a:pt x="958" y="538"/>
                  </a:lnTo>
                  <a:lnTo>
                    <a:pt x="936" y="540"/>
                  </a:lnTo>
                  <a:lnTo>
                    <a:pt x="915" y="543"/>
                  </a:lnTo>
                  <a:lnTo>
                    <a:pt x="896" y="547"/>
                  </a:lnTo>
                  <a:lnTo>
                    <a:pt x="876" y="551"/>
                  </a:lnTo>
                  <a:lnTo>
                    <a:pt x="858" y="558"/>
                  </a:lnTo>
                  <a:lnTo>
                    <a:pt x="839" y="565"/>
                  </a:lnTo>
                  <a:lnTo>
                    <a:pt x="822" y="572"/>
                  </a:lnTo>
                  <a:lnTo>
                    <a:pt x="806" y="580"/>
                  </a:lnTo>
                  <a:lnTo>
                    <a:pt x="790" y="590"/>
                  </a:lnTo>
                  <a:lnTo>
                    <a:pt x="775" y="601"/>
                  </a:lnTo>
                  <a:lnTo>
                    <a:pt x="760" y="612"/>
                  </a:lnTo>
                  <a:lnTo>
                    <a:pt x="746" y="624"/>
                  </a:lnTo>
                  <a:lnTo>
                    <a:pt x="733" y="638"/>
                  </a:lnTo>
                  <a:lnTo>
                    <a:pt x="721" y="653"/>
                  </a:lnTo>
                  <a:lnTo>
                    <a:pt x="709" y="668"/>
                  </a:lnTo>
                  <a:lnTo>
                    <a:pt x="698" y="684"/>
                  </a:lnTo>
                  <a:lnTo>
                    <a:pt x="688" y="702"/>
                  </a:lnTo>
                  <a:lnTo>
                    <a:pt x="679" y="720"/>
                  </a:lnTo>
                  <a:lnTo>
                    <a:pt x="670" y="741"/>
                  </a:lnTo>
                  <a:lnTo>
                    <a:pt x="662" y="761"/>
                  </a:lnTo>
                  <a:lnTo>
                    <a:pt x="655" y="783"/>
                  </a:lnTo>
                  <a:lnTo>
                    <a:pt x="649" y="806"/>
                  </a:lnTo>
                  <a:lnTo>
                    <a:pt x="643" y="830"/>
                  </a:lnTo>
                  <a:lnTo>
                    <a:pt x="638" y="855"/>
                  </a:lnTo>
                  <a:lnTo>
                    <a:pt x="634" y="882"/>
                  </a:lnTo>
                  <a:lnTo>
                    <a:pt x="631" y="910"/>
                  </a:lnTo>
                  <a:lnTo>
                    <a:pt x="628" y="938"/>
                  </a:lnTo>
                  <a:lnTo>
                    <a:pt x="625" y="968"/>
                  </a:lnTo>
                  <a:lnTo>
                    <a:pt x="624" y="999"/>
                  </a:lnTo>
                  <a:lnTo>
                    <a:pt x="624" y="1032"/>
                  </a:lnTo>
                  <a:lnTo>
                    <a:pt x="624" y="1677"/>
                  </a:lnTo>
                  <a:lnTo>
                    <a:pt x="0" y="167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931" y="275"/>
              <a:ext cx="111" cy="107"/>
            </a:xfrm>
            <a:custGeom>
              <a:avLst/>
              <a:gdLst>
                <a:gd name="T0" fmla="*/ 830 w 1784"/>
                <a:gd name="T1" fmla="*/ 460 h 1718"/>
                <a:gd name="T2" fmla="*/ 764 w 1784"/>
                <a:gd name="T3" fmla="*/ 484 h 1718"/>
                <a:gd name="T4" fmla="*/ 714 w 1784"/>
                <a:gd name="T5" fmla="*/ 524 h 1718"/>
                <a:gd name="T6" fmla="*/ 676 w 1784"/>
                <a:gd name="T7" fmla="*/ 576 h 1718"/>
                <a:gd name="T8" fmla="*/ 651 w 1784"/>
                <a:gd name="T9" fmla="*/ 637 h 1718"/>
                <a:gd name="T10" fmla="*/ 635 w 1784"/>
                <a:gd name="T11" fmla="*/ 704 h 1718"/>
                <a:gd name="T12" fmla="*/ 624 w 1784"/>
                <a:gd name="T13" fmla="*/ 825 h 1718"/>
                <a:gd name="T14" fmla="*/ 628 w 1784"/>
                <a:gd name="T15" fmla="*/ 960 h 1718"/>
                <a:gd name="T16" fmla="*/ 642 w 1784"/>
                <a:gd name="T17" fmla="*/ 1046 h 1718"/>
                <a:gd name="T18" fmla="*/ 662 w 1784"/>
                <a:gd name="T19" fmla="*/ 1111 h 1718"/>
                <a:gd name="T20" fmla="*/ 693 w 1784"/>
                <a:gd name="T21" fmla="*/ 1169 h 1718"/>
                <a:gd name="T22" fmla="*/ 737 w 1784"/>
                <a:gd name="T23" fmla="*/ 1216 h 1718"/>
                <a:gd name="T24" fmla="*/ 795 w 1784"/>
                <a:gd name="T25" fmla="*/ 1249 h 1718"/>
                <a:gd name="T26" fmla="*/ 870 w 1784"/>
                <a:gd name="T27" fmla="*/ 1264 h 1718"/>
                <a:gd name="T28" fmla="*/ 953 w 1784"/>
                <a:gd name="T29" fmla="*/ 1259 h 1718"/>
                <a:gd name="T30" fmla="*/ 1019 w 1784"/>
                <a:gd name="T31" fmla="*/ 1234 h 1718"/>
                <a:gd name="T32" fmla="*/ 1070 w 1784"/>
                <a:gd name="T33" fmla="*/ 1194 h 1718"/>
                <a:gd name="T34" fmla="*/ 1106 w 1784"/>
                <a:gd name="T35" fmla="*/ 1141 h 1718"/>
                <a:gd name="T36" fmla="*/ 1132 w 1784"/>
                <a:gd name="T37" fmla="*/ 1080 h 1718"/>
                <a:gd name="T38" fmla="*/ 1148 w 1784"/>
                <a:gd name="T39" fmla="*/ 1012 h 1718"/>
                <a:gd name="T40" fmla="*/ 1159 w 1784"/>
                <a:gd name="T41" fmla="*/ 891 h 1718"/>
                <a:gd name="T42" fmla="*/ 1155 w 1784"/>
                <a:gd name="T43" fmla="*/ 756 h 1718"/>
                <a:gd name="T44" fmla="*/ 1141 w 1784"/>
                <a:gd name="T45" fmla="*/ 670 h 1718"/>
                <a:gd name="T46" fmla="*/ 1121 w 1784"/>
                <a:gd name="T47" fmla="*/ 606 h 1718"/>
                <a:gd name="T48" fmla="*/ 1090 w 1784"/>
                <a:gd name="T49" fmla="*/ 549 h 1718"/>
                <a:gd name="T50" fmla="*/ 1046 w 1784"/>
                <a:gd name="T51" fmla="*/ 502 h 1718"/>
                <a:gd name="T52" fmla="*/ 988 w 1784"/>
                <a:gd name="T53" fmla="*/ 470 h 1718"/>
                <a:gd name="T54" fmla="*/ 913 w 1784"/>
                <a:gd name="T55" fmla="*/ 455 h 1718"/>
                <a:gd name="T56" fmla="*/ 780 w 1784"/>
                <a:gd name="T57" fmla="*/ 1714 h 1718"/>
                <a:gd name="T58" fmla="*/ 581 w 1784"/>
                <a:gd name="T59" fmla="*/ 1678 h 1718"/>
                <a:gd name="T60" fmla="*/ 412 w 1784"/>
                <a:gd name="T61" fmla="*/ 1611 h 1718"/>
                <a:gd name="T62" fmla="*/ 274 w 1784"/>
                <a:gd name="T63" fmla="*/ 1516 h 1718"/>
                <a:gd name="T64" fmla="*/ 164 w 1784"/>
                <a:gd name="T65" fmla="*/ 1397 h 1718"/>
                <a:gd name="T66" fmla="*/ 82 w 1784"/>
                <a:gd name="T67" fmla="*/ 1259 h 1718"/>
                <a:gd name="T68" fmla="*/ 29 w 1784"/>
                <a:gd name="T69" fmla="*/ 1106 h 1718"/>
                <a:gd name="T70" fmla="*/ 3 w 1784"/>
                <a:gd name="T71" fmla="*/ 942 h 1718"/>
                <a:gd name="T72" fmla="*/ 3 w 1784"/>
                <a:gd name="T73" fmla="*/ 774 h 1718"/>
                <a:gd name="T74" fmla="*/ 29 w 1784"/>
                <a:gd name="T75" fmla="*/ 610 h 1718"/>
                <a:gd name="T76" fmla="*/ 82 w 1784"/>
                <a:gd name="T77" fmla="*/ 457 h 1718"/>
                <a:gd name="T78" fmla="*/ 164 w 1784"/>
                <a:gd name="T79" fmla="*/ 320 h 1718"/>
                <a:gd name="T80" fmla="*/ 274 w 1784"/>
                <a:gd name="T81" fmla="*/ 202 h 1718"/>
                <a:gd name="T82" fmla="*/ 412 w 1784"/>
                <a:gd name="T83" fmla="*/ 107 h 1718"/>
                <a:gd name="T84" fmla="*/ 581 w 1784"/>
                <a:gd name="T85" fmla="*/ 41 h 1718"/>
                <a:gd name="T86" fmla="*/ 780 w 1784"/>
                <a:gd name="T87" fmla="*/ 5 h 1718"/>
                <a:gd name="T88" fmla="*/ 1003 w 1784"/>
                <a:gd name="T89" fmla="*/ 5 h 1718"/>
                <a:gd name="T90" fmla="*/ 1202 w 1784"/>
                <a:gd name="T91" fmla="*/ 41 h 1718"/>
                <a:gd name="T92" fmla="*/ 1370 w 1784"/>
                <a:gd name="T93" fmla="*/ 107 h 1718"/>
                <a:gd name="T94" fmla="*/ 1510 w 1784"/>
                <a:gd name="T95" fmla="*/ 202 h 1718"/>
                <a:gd name="T96" fmla="*/ 1619 w 1784"/>
                <a:gd name="T97" fmla="*/ 320 h 1718"/>
                <a:gd name="T98" fmla="*/ 1700 w 1784"/>
                <a:gd name="T99" fmla="*/ 457 h 1718"/>
                <a:gd name="T100" fmla="*/ 1754 w 1784"/>
                <a:gd name="T101" fmla="*/ 610 h 1718"/>
                <a:gd name="T102" fmla="*/ 1780 w 1784"/>
                <a:gd name="T103" fmla="*/ 774 h 1718"/>
                <a:gd name="T104" fmla="*/ 1780 w 1784"/>
                <a:gd name="T105" fmla="*/ 942 h 1718"/>
                <a:gd name="T106" fmla="*/ 1754 w 1784"/>
                <a:gd name="T107" fmla="*/ 1106 h 1718"/>
                <a:gd name="T108" fmla="*/ 1700 w 1784"/>
                <a:gd name="T109" fmla="*/ 1259 h 1718"/>
                <a:gd name="T110" fmla="*/ 1619 w 1784"/>
                <a:gd name="T111" fmla="*/ 1397 h 1718"/>
                <a:gd name="T112" fmla="*/ 1510 w 1784"/>
                <a:gd name="T113" fmla="*/ 1516 h 1718"/>
                <a:gd name="T114" fmla="*/ 1370 w 1784"/>
                <a:gd name="T115" fmla="*/ 1611 h 1718"/>
                <a:gd name="T116" fmla="*/ 1202 w 1784"/>
                <a:gd name="T117" fmla="*/ 1678 h 1718"/>
                <a:gd name="T118" fmla="*/ 1003 w 1784"/>
                <a:gd name="T119" fmla="*/ 1714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4" h="1718">
                  <a:moveTo>
                    <a:pt x="892" y="454"/>
                  </a:moveTo>
                  <a:lnTo>
                    <a:pt x="870" y="455"/>
                  </a:lnTo>
                  <a:lnTo>
                    <a:pt x="850" y="457"/>
                  </a:lnTo>
                  <a:lnTo>
                    <a:pt x="830" y="460"/>
                  </a:lnTo>
                  <a:lnTo>
                    <a:pt x="812" y="464"/>
                  </a:lnTo>
                  <a:lnTo>
                    <a:pt x="795" y="470"/>
                  </a:lnTo>
                  <a:lnTo>
                    <a:pt x="779" y="477"/>
                  </a:lnTo>
                  <a:lnTo>
                    <a:pt x="764" y="484"/>
                  </a:lnTo>
                  <a:lnTo>
                    <a:pt x="749" y="493"/>
                  </a:lnTo>
                  <a:lnTo>
                    <a:pt x="737" y="502"/>
                  </a:lnTo>
                  <a:lnTo>
                    <a:pt x="725" y="512"/>
                  </a:lnTo>
                  <a:lnTo>
                    <a:pt x="714" y="524"/>
                  </a:lnTo>
                  <a:lnTo>
                    <a:pt x="702" y="536"/>
                  </a:lnTo>
                  <a:lnTo>
                    <a:pt x="693" y="549"/>
                  </a:lnTo>
                  <a:lnTo>
                    <a:pt x="684" y="563"/>
                  </a:lnTo>
                  <a:lnTo>
                    <a:pt x="676" y="576"/>
                  </a:lnTo>
                  <a:lnTo>
                    <a:pt x="669" y="591"/>
                  </a:lnTo>
                  <a:lnTo>
                    <a:pt x="662" y="606"/>
                  </a:lnTo>
                  <a:lnTo>
                    <a:pt x="656" y="622"/>
                  </a:lnTo>
                  <a:lnTo>
                    <a:pt x="651" y="637"/>
                  </a:lnTo>
                  <a:lnTo>
                    <a:pt x="646" y="654"/>
                  </a:lnTo>
                  <a:lnTo>
                    <a:pt x="642" y="670"/>
                  </a:lnTo>
                  <a:lnTo>
                    <a:pt x="638" y="688"/>
                  </a:lnTo>
                  <a:lnTo>
                    <a:pt x="635" y="704"/>
                  </a:lnTo>
                  <a:lnTo>
                    <a:pt x="632" y="721"/>
                  </a:lnTo>
                  <a:lnTo>
                    <a:pt x="628" y="756"/>
                  </a:lnTo>
                  <a:lnTo>
                    <a:pt x="626" y="791"/>
                  </a:lnTo>
                  <a:lnTo>
                    <a:pt x="624" y="825"/>
                  </a:lnTo>
                  <a:lnTo>
                    <a:pt x="624" y="857"/>
                  </a:lnTo>
                  <a:lnTo>
                    <a:pt x="624" y="891"/>
                  </a:lnTo>
                  <a:lnTo>
                    <a:pt x="626" y="925"/>
                  </a:lnTo>
                  <a:lnTo>
                    <a:pt x="628" y="960"/>
                  </a:lnTo>
                  <a:lnTo>
                    <a:pt x="632" y="995"/>
                  </a:lnTo>
                  <a:lnTo>
                    <a:pt x="635" y="1012"/>
                  </a:lnTo>
                  <a:lnTo>
                    <a:pt x="638" y="1029"/>
                  </a:lnTo>
                  <a:lnTo>
                    <a:pt x="642" y="1046"/>
                  </a:lnTo>
                  <a:lnTo>
                    <a:pt x="646" y="1063"/>
                  </a:lnTo>
                  <a:lnTo>
                    <a:pt x="651" y="1080"/>
                  </a:lnTo>
                  <a:lnTo>
                    <a:pt x="656" y="1095"/>
                  </a:lnTo>
                  <a:lnTo>
                    <a:pt x="662" y="1111"/>
                  </a:lnTo>
                  <a:lnTo>
                    <a:pt x="669" y="1127"/>
                  </a:lnTo>
                  <a:lnTo>
                    <a:pt x="676" y="1141"/>
                  </a:lnTo>
                  <a:lnTo>
                    <a:pt x="684" y="1155"/>
                  </a:lnTo>
                  <a:lnTo>
                    <a:pt x="693" y="1169"/>
                  </a:lnTo>
                  <a:lnTo>
                    <a:pt x="702" y="1182"/>
                  </a:lnTo>
                  <a:lnTo>
                    <a:pt x="714" y="1194"/>
                  </a:lnTo>
                  <a:lnTo>
                    <a:pt x="725" y="1206"/>
                  </a:lnTo>
                  <a:lnTo>
                    <a:pt x="737" y="1216"/>
                  </a:lnTo>
                  <a:lnTo>
                    <a:pt x="749" y="1225"/>
                  </a:lnTo>
                  <a:lnTo>
                    <a:pt x="764" y="1234"/>
                  </a:lnTo>
                  <a:lnTo>
                    <a:pt x="779" y="1242"/>
                  </a:lnTo>
                  <a:lnTo>
                    <a:pt x="795" y="1249"/>
                  </a:lnTo>
                  <a:lnTo>
                    <a:pt x="812" y="1255"/>
                  </a:lnTo>
                  <a:lnTo>
                    <a:pt x="830" y="1259"/>
                  </a:lnTo>
                  <a:lnTo>
                    <a:pt x="850" y="1262"/>
                  </a:lnTo>
                  <a:lnTo>
                    <a:pt x="870" y="1264"/>
                  </a:lnTo>
                  <a:lnTo>
                    <a:pt x="892" y="1265"/>
                  </a:lnTo>
                  <a:lnTo>
                    <a:pt x="913" y="1264"/>
                  </a:lnTo>
                  <a:lnTo>
                    <a:pt x="934" y="1262"/>
                  </a:lnTo>
                  <a:lnTo>
                    <a:pt x="953" y="1259"/>
                  </a:lnTo>
                  <a:lnTo>
                    <a:pt x="970" y="1255"/>
                  </a:lnTo>
                  <a:lnTo>
                    <a:pt x="988" y="1249"/>
                  </a:lnTo>
                  <a:lnTo>
                    <a:pt x="1004" y="1242"/>
                  </a:lnTo>
                  <a:lnTo>
                    <a:pt x="1019" y="1234"/>
                  </a:lnTo>
                  <a:lnTo>
                    <a:pt x="1033" y="1225"/>
                  </a:lnTo>
                  <a:lnTo>
                    <a:pt x="1046" y="1216"/>
                  </a:lnTo>
                  <a:lnTo>
                    <a:pt x="1058" y="1206"/>
                  </a:lnTo>
                  <a:lnTo>
                    <a:pt x="1070" y="1194"/>
                  </a:lnTo>
                  <a:lnTo>
                    <a:pt x="1080" y="1182"/>
                  </a:lnTo>
                  <a:lnTo>
                    <a:pt x="1090" y="1169"/>
                  </a:lnTo>
                  <a:lnTo>
                    <a:pt x="1098" y="1155"/>
                  </a:lnTo>
                  <a:lnTo>
                    <a:pt x="1106" y="1141"/>
                  </a:lnTo>
                  <a:lnTo>
                    <a:pt x="1114" y="1127"/>
                  </a:lnTo>
                  <a:lnTo>
                    <a:pt x="1121" y="1111"/>
                  </a:lnTo>
                  <a:lnTo>
                    <a:pt x="1127" y="1095"/>
                  </a:lnTo>
                  <a:lnTo>
                    <a:pt x="1132" y="1080"/>
                  </a:lnTo>
                  <a:lnTo>
                    <a:pt x="1137" y="1063"/>
                  </a:lnTo>
                  <a:lnTo>
                    <a:pt x="1141" y="1046"/>
                  </a:lnTo>
                  <a:lnTo>
                    <a:pt x="1145" y="1029"/>
                  </a:lnTo>
                  <a:lnTo>
                    <a:pt x="1148" y="1012"/>
                  </a:lnTo>
                  <a:lnTo>
                    <a:pt x="1150" y="995"/>
                  </a:lnTo>
                  <a:lnTo>
                    <a:pt x="1155" y="960"/>
                  </a:lnTo>
                  <a:lnTo>
                    <a:pt x="1158" y="925"/>
                  </a:lnTo>
                  <a:lnTo>
                    <a:pt x="1159" y="891"/>
                  </a:lnTo>
                  <a:lnTo>
                    <a:pt x="1160" y="857"/>
                  </a:lnTo>
                  <a:lnTo>
                    <a:pt x="1159" y="825"/>
                  </a:lnTo>
                  <a:lnTo>
                    <a:pt x="1158" y="791"/>
                  </a:lnTo>
                  <a:lnTo>
                    <a:pt x="1155" y="756"/>
                  </a:lnTo>
                  <a:lnTo>
                    <a:pt x="1150" y="721"/>
                  </a:lnTo>
                  <a:lnTo>
                    <a:pt x="1148" y="704"/>
                  </a:lnTo>
                  <a:lnTo>
                    <a:pt x="1145" y="688"/>
                  </a:lnTo>
                  <a:lnTo>
                    <a:pt x="1141" y="670"/>
                  </a:lnTo>
                  <a:lnTo>
                    <a:pt x="1137" y="654"/>
                  </a:lnTo>
                  <a:lnTo>
                    <a:pt x="1132" y="637"/>
                  </a:lnTo>
                  <a:lnTo>
                    <a:pt x="1127" y="622"/>
                  </a:lnTo>
                  <a:lnTo>
                    <a:pt x="1121" y="606"/>
                  </a:lnTo>
                  <a:lnTo>
                    <a:pt x="1114" y="591"/>
                  </a:lnTo>
                  <a:lnTo>
                    <a:pt x="1106" y="576"/>
                  </a:lnTo>
                  <a:lnTo>
                    <a:pt x="1098" y="563"/>
                  </a:lnTo>
                  <a:lnTo>
                    <a:pt x="1090" y="549"/>
                  </a:lnTo>
                  <a:lnTo>
                    <a:pt x="1080" y="536"/>
                  </a:lnTo>
                  <a:lnTo>
                    <a:pt x="1070" y="524"/>
                  </a:lnTo>
                  <a:lnTo>
                    <a:pt x="1058" y="512"/>
                  </a:lnTo>
                  <a:lnTo>
                    <a:pt x="1046" y="502"/>
                  </a:lnTo>
                  <a:lnTo>
                    <a:pt x="1033" y="493"/>
                  </a:lnTo>
                  <a:lnTo>
                    <a:pt x="1019" y="484"/>
                  </a:lnTo>
                  <a:lnTo>
                    <a:pt x="1004" y="477"/>
                  </a:lnTo>
                  <a:lnTo>
                    <a:pt x="988" y="470"/>
                  </a:lnTo>
                  <a:lnTo>
                    <a:pt x="970" y="464"/>
                  </a:lnTo>
                  <a:lnTo>
                    <a:pt x="953" y="460"/>
                  </a:lnTo>
                  <a:lnTo>
                    <a:pt x="934" y="457"/>
                  </a:lnTo>
                  <a:lnTo>
                    <a:pt x="913" y="455"/>
                  </a:lnTo>
                  <a:lnTo>
                    <a:pt x="892" y="454"/>
                  </a:lnTo>
                  <a:close/>
                  <a:moveTo>
                    <a:pt x="892" y="1718"/>
                  </a:moveTo>
                  <a:lnTo>
                    <a:pt x="834" y="1717"/>
                  </a:lnTo>
                  <a:lnTo>
                    <a:pt x="780" y="1714"/>
                  </a:lnTo>
                  <a:lnTo>
                    <a:pt x="728" y="1708"/>
                  </a:lnTo>
                  <a:lnTo>
                    <a:pt x="677" y="1700"/>
                  </a:lnTo>
                  <a:lnTo>
                    <a:pt x="628" y="1691"/>
                  </a:lnTo>
                  <a:lnTo>
                    <a:pt x="581" y="1678"/>
                  </a:lnTo>
                  <a:lnTo>
                    <a:pt x="536" y="1664"/>
                  </a:lnTo>
                  <a:lnTo>
                    <a:pt x="493" y="1648"/>
                  </a:lnTo>
                  <a:lnTo>
                    <a:pt x="452" y="1630"/>
                  </a:lnTo>
                  <a:lnTo>
                    <a:pt x="412" y="1611"/>
                  </a:lnTo>
                  <a:lnTo>
                    <a:pt x="375" y="1589"/>
                  </a:lnTo>
                  <a:lnTo>
                    <a:pt x="339" y="1566"/>
                  </a:lnTo>
                  <a:lnTo>
                    <a:pt x="305" y="1541"/>
                  </a:lnTo>
                  <a:lnTo>
                    <a:pt x="274" y="1516"/>
                  </a:lnTo>
                  <a:lnTo>
                    <a:pt x="243" y="1488"/>
                  </a:lnTo>
                  <a:lnTo>
                    <a:pt x="215" y="1458"/>
                  </a:lnTo>
                  <a:lnTo>
                    <a:pt x="189" y="1429"/>
                  </a:lnTo>
                  <a:lnTo>
                    <a:pt x="164" y="1397"/>
                  </a:lnTo>
                  <a:lnTo>
                    <a:pt x="141" y="1364"/>
                  </a:lnTo>
                  <a:lnTo>
                    <a:pt x="119" y="1329"/>
                  </a:lnTo>
                  <a:lnTo>
                    <a:pt x="100" y="1295"/>
                  </a:lnTo>
                  <a:lnTo>
                    <a:pt x="82" y="1259"/>
                  </a:lnTo>
                  <a:lnTo>
                    <a:pt x="67" y="1222"/>
                  </a:lnTo>
                  <a:lnTo>
                    <a:pt x="53" y="1184"/>
                  </a:lnTo>
                  <a:lnTo>
                    <a:pt x="40" y="1145"/>
                  </a:lnTo>
                  <a:lnTo>
                    <a:pt x="29" y="1106"/>
                  </a:lnTo>
                  <a:lnTo>
                    <a:pt x="20" y="1066"/>
                  </a:lnTo>
                  <a:lnTo>
                    <a:pt x="13" y="1025"/>
                  </a:lnTo>
                  <a:lnTo>
                    <a:pt x="7" y="984"/>
                  </a:lnTo>
                  <a:lnTo>
                    <a:pt x="3" y="942"/>
                  </a:lnTo>
                  <a:lnTo>
                    <a:pt x="1" y="900"/>
                  </a:lnTo>
                  <a:lnTo>
                    <a:pt x="0" y="857"/>
                  </a:lnTo>
                  <a:lnTo>
                    <a:pt x="1" y="816"/>
                  </a:lnTo>
                  <a:lnTo>
                    <a:pt x="3" y="774"/>
                  </a:lnTo>
                  <a:lnTo>
                    <a:pt x="7" y="732"/>
                  </a:lnTo>
                  <a:lnTo>
                    <a:pt x="13" y="691"/>
                  </a:lnTo>
                  <a:lnTo>
                    <a:pt x="20" y="650"/>
                  </a:lnTo>
                  <a:lnTo>
                    <a:pt x="29" y="610"/>
                  </a:lnTo>
                  <a:lnTo>
                    <a:pt x="40" y="571"/>
                  </a:lnTo>
                  <a:lnTo>
                    <a:pt x="53" y="532"/>
                  </a:lnTo>
                  <a:lnTo>
                    <a:pt x="67" y="494"/>
                  </a:lnTo>
                  <a:lnTo>
                    <a:pt x="82" y="457"/>
                  </a:lnTo>
                  <a:lnTo>
                    <a:pt x="100" y="421"/>
                  </a:lnTo>
                  <a:lnTo>
                    <a:pt x="119" y="387"/>
                  </a:lnTo>
                  <a:lnTo>
                    <a:pt x="141" y="353"/>
                  </a:lnTo>
                  <a:lnTo>
                    <a:pt x="164" y="320"/>
                  </a:lnTo>
                  <a:lnTo>
                    <a:pt x="189" y="288"/>
                  </a:lnTo>
                  <a:lnTo>
                    <a:pt x="215" y="259"/>
                  </a:lnTo>
                  <a:lnTo>
                    <a:pt x="243" y="230"/>
                  </a:lnTo>
                  <a:lnTo>
                    <a:pt x="274" y="202"/>
                  </a:lnTo>
                  <a:lnTo>
                    <a:pt x="305" y="176"/>
                  </a:lnTo>
                  <a:lnTo>
                    <a:pt x="339" y="152"/>
                  </a:lnTo>
                  <a:lnTo>
                    <a:pt x="375" y="129"/>
                  </a:lnTo>
                  <a:lnTo>
                    <a:pt x="412" y="107"/>
                  </a:lnTo>
                  <a:lnTo>
                    <a:pt x="452" y="88"/>
                  </a:lnTo>
                  <a:lnTo>
                    <a:pt x="493" y="70"/>
                  </a:lnTo>
                  <a:lnTo>
                    <a:pt x="536" y="54"/>
                  </a:lnTo>
                  <a:lnTo>
                    <a:pt x="581" y="41"/>
                  </a:lnTo>
                  <a:lnTo>
                    <a:pt x="628" y="28"/>
                  </a:lnTo>
                  <a:lnTo>
                    <a:pt x="677" y="18"/>
                  </a:lnTo>
                  <a:lnTo>
                    <a:pt x="728" y="10"/>
                  </a:lnTo>
                  <a:lnTo>
                    <a:pt x="780" y="5"/>
                  </a:lnTo>
                  <a:lnTo>
                    <a:pt x="834" y="1"/>
                  </a:lnTo>
                  <a:lnTo>
                    <a:pt x="892" y="0"/>
                  </a:lnTo>
                  <a:lnTo>
                    <a:pt x="948" y="1"/>
                  </a:lnTo>
                  <a:lnTo>
                    <a:pt x="1003" y="5"/>
                  </a:lnTo>
                  <a:lnTo>
                    <a:pt x="1055" y="10"/>
                  </a:lnTo>
                  <a:lnTo>
                    <a:pt x="1106" y="18"/>
                  </a:lnTo>
                  <a:lnTo>
                    <a:pt x="1156" y="28"/>
                  </a:lnTo>
                  <a:lnTo>
                    <a:pt x="1202" y="41"/>
                  </a:lnTo>
                  <a:lnTo>
                    <a:pt x="1247" y="54"/>
                  </a:lnTo>
                  <a:lnTo>
                    <a:pt x="1291" y="70"/>
                  </a:lnTo>
                  <a:lnTo>
                    <a:pt x="1332" y="88"/>
                  </a:lnTo>
                  <a:lnTo>
                    <a:pt x="1370" y="107"/>
                  </a:lnTo>
                  <a:lnTo>
                    <a:pt x="1408" y="129"/>
                  </a:lnTo>
                  <a:lnTo>
                    <a:pt x="1444" y="152"/>
                  </a:lnTo>
                  <a:lnTo>
                    <a:pt x="1478" y="176"/>
                  </a:lnTo>
                  <a:lnTo>
                    <a:pt x="1510" y="202"/>
                  </a:lnTo>
                  <a:lnTo>
                    <a:pt x="1539" y="230"/>
                  </a:lnTo>
                  <a:lnTo>
                    <a:pt x="1568" y="259"/>
                  </a:lnTo>
                  <a:lnTo>
                    <a:pt x="1594" y="288"/>
                  </a:lnTo>
                  <a:lnTo>
                    <a:pt x="1619" y="320"/>
                  </a:lnTo>
                  <a:lnTo>
                    <a:pt x="1643" y="353"/>
                  </a:lnTo>
                  <a:lnTo>
                    <a:pt x="1663" y="387"/>
                  </a:lnTo>
                  <a:lnTo>
                    <a:pt x="1682" y="421"/>
                  </a:lnTo>
                  <a:lnTo>
                    <a:pt x="1700" y="457"/>
                  </a:lnTo>
                  <a:lnTo>
                    <a:pt x="1716" y="494"/>
                  </a:lnTo>
                  <a:lnTo>
                    <a:pt x="1730" y="532"/>
                  </a:lnTo>
                  <a:lnTo>
                    <a:pt x="1743" y="571"/>
                  </a:lnTo>
                  <a:lnTo>
                    <a:pt x="1754" y="610"/>
                  </a:lnTo>
                  <a:lnTo>
                    <a:pt x="1763" y="650"/>
                  </a:lnTo>
                  <a:lnTo>
                    <a:pt x="1770" y="691"/>
                  </a:lnTo>
                  <a:lnTo>
                    <a:pt x="1775" y="732"/>
                  </a:lnTo>
                  <a:lnTo>
                    <a:pt x="1780" y="774"/>
                  </a:lnTo>
                  <a:lnTo>
                    <a:pt x="1783" y="816"/>
                  </a:lnTo>
                  <a:lnTo>
                    <a:pt x="1784" y="857"/>
                  </a:lnTo>
                  <a:lnTo>
                    <a:pt x="1783" y="900"/>
                  </a:lnTo>
                  <a:lnTo>
                    <a:pt x="1780" y="942"/>
                  </a:lnTo>
                  <a:lnTo>
                    <a:pt x="1775" y="984"/>
                  </a:lnTo>
                  <a:lnTo>
                    <a:pt x="1770" y="1025"/>
                  </a:lnTo>
                  <a:lnTo>
                    <a:pt x="1763" y="1066"/>
                  </a:lnTo>
                  <a:lnTo>
                    <a:pt x="1754" y="1106"/>
                  </a:lnTo>
                  <a:lnTo>
                    <a:pt x="1743" y="1145"/>
                  </a:lnTo>
                  <a:lnTo>
                    <a:pt x="1730" y="1184"/>
                  </a:lnTo>
                  <a:lnTo>
                    <a:pt x="1716" y="1222"/>
                  </a:lnTo>
                  <a:lnTo>
                    <a:pt x="1700" y="1259"/>
                  </a:lnTo>
                  <a:lnTo>
                    <a:pt x="1682" y="1295"/>
                  </a:lnTo>
                  <a:lnTo>
                    <a:pt x="1663" y="1329"/>
                  </a:lnTo>
                  <a:lnTo>
                    <a:pt x="1643" y="1364"/>
                  </a:lnTo>
                  <a:lnTo>
                    <a:pt x="1619" y="1397"/>
                  </a:lnTo>
                  <a:lnTo>
                    <a:pt x="1594" y="1429"/>
                  </a:lnTo>
                  <a:lnTo>
                    <a:pt x="1568" y="1458"/>
                  </a:lnTo>
                  <a:lnTo>
                    <a:pt x="1539" y="1488"/>
                  </a:lnTo>
                  <a:lnTo>
                    <a:pt x="1510" y="1516"/>
                  </a:lnTo>
                  <a:lnTo>
                    <a:pt x="1478" y="1541"/>
                  </a:lnTo>
                  <a:lnTo>
                    <a:pt x="1444" y="1566"/>
                  </a:lnTo>
                  <a:lnTo>
                    <a:pt x="1408" y="1589"/>
                  </a:lnTo>
                  <a:lnTo>
                    <a:pt x="1370" y="1611"/>
                  </a:lnTo>
                  <a:lnTo>
                    <a:pt x="1332" y="1630"/>
                  </a:lnTo>
                  <a:lnTo>
                    <a:pt x="1291" y="1648"/>
                  </a:lnTo>
                  <a:lnTo>
                    <a:pt x="1247" y="1664"/>
                  </a:lnTo>
                  <a:lnTo>
                    <a:pt x="1202" y="1678"/>
                  </a:lnTo>
                  <a:lnTo>
                    <a:pt x="1156" y="1691"/>
                  </a:lnTo>
                  <a:lnTo>
                    <a:pt x="1106" y="1700"/>
                  </a:lnTo>
                  <a:lnTo>
                    <a:pt x="1055" y="1708"/>
                  </a:lnTo>
                  <a:lnTo>
                    <a:pt x="1003" y="1714"/>
                  </a:lnTo>
                  <a:lnTo>
                    <a:pt x="948" y="1717"/>
                  </a:lnTo>
                  <a:lnTo>
                    <a:pt x="892" y="17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047" y="246"/>
              <a:ext cx="77" cy="135"/>
            </a:xfrm>
            <a:custGeom>
              <a:avLst/>
              <a:gdLst>
                <a:gd name="T0" fmla="*/ 1236 w 1236"/>
                <a:gd name="T1" fmla="*/ 498 h 2154"/>
                <a:gd name="T2" fmla="*/ 902 w 1236"/>
                <a:gd name="T3" fmla="*/ 882 h 2154"/>
                <a:gd name="T4" fmla="*/ 903 w 1236"/>
                <a:gd name="T5" fmla="*/ 1481 h 2154"/>
                <a:gd name="T6" fmla="*/ 907 w 1236"/>
                <a:gd name="T7" fmla="*/ 1529 h 2154"/>
                <a:gd name="T8" fmla="*/ 915 w 1236"/>
                <a:gd name="T9" fmla="*/ 1571 h 2154"/>
                <a:gd name="T10" fmla="*/ 925 w 1236"/>
                <a:gd name="T11" fmla="*/ 1597 h 2154"/>
                <a:gd name="T12" fmla="*/ 934 w 1236"/>
                <a:gd name="T13" fmla="*/ 1612 h 2154"/>
                <a:gd name="T14" fmla="*/ 945 w 1236"/>
                <a:gd name="T15" fmla="*/ 1626 h 2154"/>
                <a:gd name="T16" fmla="*/ 957 w 1236"/>
                <a:gd name="T17" fmla="*/ 1637 h 2154"/>
                <a:gd name="T18" fmla="*/ 972 w 1236"/>
                <a:gd name="T19" fmla="*/ 1647 h 2154"/>
                <a:gd name="T20" fmla="*/ 989 w 1236"/>
                <a:gd name="T21" fmla="*/ 1655 h 2154"/>
                <a:gd name="T22" fmla="*/ 1008 w 1236"/>
                <a:gd name="T23" fmla="*/ 1662 h 2154"/>
                <a:gd name="T24" fmla="*/ 1029 w 1236"/>
                <a:gd name="T25" fmla="*/ 1667 h 2154"/>
                <a:gd name="T26" fmla="*/ 1066 w 1236"/>
                <a:gd name="T27" fmla="*/ 1671 h 2154"/>
                <a:gd name="T28" fmla="*/ 1130 w 1236"/>
                <a:gd name="T29" fmla="*/ 1671 h 2154"/>
                <a:gd name="T30" fmla="*/ 1200 w 1236"/>
                <a:gd name="T31" fmla="*/ 1666 h 2154"/>
                <a:gd name="T32" fmla="*/ 1236 w 1236"/>
                <a:gd name="T33" fmla="*/ 2134 h 2154"/>
                <a:gd name="T34" fmla="*/ 1139 w 1236"/>
                <a:gd name="T35" fmla="*/ 2138 h 2154"/>
                <a:gd name="T36" fmla="*/ 1039 w 1236"/>
                <a:gd name="T37" fmla="*/ 2145 h 2154"/>
                <a:gd name="T38" fmla="*/ 936 w 1236"/>
                <a:gd name="T39" fmla="*/ 2151 h 2154"/>
                <a:gd name="T40" fmla="*/ 836 w 1236"/>
                <a:gd name="T41" fmla="*/ 2154 h 2154"/>
                <a:gd name="T42" fmla="*/ 736 w 1236"/>
                <a:gd name="T43" fmla="*/ 2151 h 2154"/>
                <a:gd name="T44" fmla="*/ 686 w 1236"/>
                <a:gd name="T45" fmla="*/ 2147 h 2154"/>
                <a:gd name="T46" fmla="*/ 637 w 1236"/>
                <a:gd name="T47" fmla="*/ 2141 h 2154"/>
                <a:gd name="T48" fmla="*/ 590 w 1236"/>
                <a:gd name="T49" fmla="*/ 2130 h 2154"/>
                <a:gd name="T50" fmla="*/ 544 w 1236"/>
                <a:gd name="T51" fmla="*/ 2117 h 2154"/>
                <a:gd name="T52" fmla="*/ 500 w 1236"/>
                <a:gd name="T53" fmla="*/ 2100 h 2154"/>
                <a:gd name="T54" fmla="*/ 458 w 1236"/>
                <a:gd name="T55" fmla="*/ 2077 h 2154"/>
                <a:gd name="T56" fmla="*/ 420 w 1236"/>
                <a:gd name="T57" fmla="*/ 2049 h 2154"/>
                <a:gd name="T58" fmla="*/ 385 w 1236"/>
                <a:gd name="T59" fmla="*/ 2017 h 2154"/>
                <a:gd name="T60" fmla="*/ 354 w 1236"/>
                <a:gd name="T61" fmla="*/ 1977 h 2154"/>
                <a:gd name="T62" fmla="*/ 328 w 1236"/>
                <a:gd name="T63" fmla="*/ 1930 h 2154"/>
                <a:gd name="T64" fmla="*/ 307 w 1236"/>
                <a:gd name="T65" fmla="*/ 1876 h 2154"/>
                <a:gd name="T66" fmla="*/ 291 w 1236"/>
                <a:gd name="T67" fmla="*/ 1814 h 2154"/>
                <a:gd name="T68" fmla="*/ 282 w 1236"/>
                <a:gd name="T69" fmla="*/ 1744 h 2154"/>
                <a:gd name="T70" fmla="*/ 279 w 1236"/>
                <a:gd name="T71" fmla="*/ 1665 h 2154"/>
                <a:gd name="T72" fmla="*/ 0 w 1236"/>
                <a:gd name="T73" fmla="*/ 882 h 2154"/>
                <a:gd name="T74" fmla="*/ 279 w 1236"/>
                <a:gd name="T75" fmla="*/ 498 h 2154"/>
                <a:gd name="T76" fmla="*/ 902 w 1236"/>
                <a:gd name="T77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6" h="2154">
                  <a:moveTo>
                    <a:pt x="902" y="498"/>
                  </a:moveTo>
                  <a:lnTo>
                    <a:pt x="1236" y="498"/>
                  </a:lnTo>
                  <a:lnTo>
                    <a:pt x="1236" y="882"/>
                  </a:lnTo>
                  <a:lnTo>
                    <a:pt x="902" y="882"/>
                  </a:lnTo>
                  <a:lnTo>
                    <a:pt x="902" y="1454"/>
                  </a:lnTo>
                  <a:lnTo>
                    <a:pt x="903" y="1481"/>
                  </a:lnTo>
                  <a:lnTo>
                    <a:pt x="904" y="1506"/>
                  </a:lnTo>
                  <a:lnTo>
                    <a:pt x="907" y="1529"/>
                  </a:lnTo>
                  <a:lnTo>
                    <a:pt x="910" y="1551"/>
                  </a:lnTo>
                  <a:lnTo>
                    <a:pt x="915" y="1571"/>
                  </a:lnTo>
                  <a:lnTo>
                    <a:pt x="921" y="1589"/>
                  </a:lnTo>
                  <a:lnTo>
                    <a:pt x="925" y="1597"/>
                  </a:lnTo>
                  <a:lnTo>
                    <a:pt x="929" y="1605"/>
                  </a:lnTo>
                  <a:lnTo>
                    <a:pt x="934" y="1612"/>
                  </a:lnTo>
                  <a:lnTo>
                    <a:pt x="939" y="1620"/>
                  </a:lnTo>
                  <a:lnTo>
                    <a:pt x="945" y="1626"/>
                  </a:lnTo>
                  <a:lnTo>
                    <a:pt x="951" y="1632"/>
                  </a:lnTo>
                  <a:lnTo>
                    <a:pt x="957" y="1637"/>
                  </a:lnTo>
                  <a:lnTo>
                    <a:pt x="964" y="1642"/>
                  </a:lnTo>
                  <a:lnTo>
                    <a:pt x="972" y="1647"/>
                  </a:lnTo>
                  <a:lnTo>
                    <a:pt x="980" y="1651"/>
                  </a:lnTo>
                  <a:lnTo>
                    <a:pt x="989" y="1655"/>
                  </a:lnTo>
                  <a:lnTo>
                    <a:pt x="998" y="1658"/>
                  </a:lnTo>
                  <a:lnTo>
                    <a:pt x="1008" y="1662"/>
                  </a:lnTo>
                  <a:lnTo>
                    <a:pt x="1018" y="1665"/>
                  </a:lnTo>
                  <a:lnTo>
                    <a:pt x="1029" y="1667"/>
                  </a:lnTo>
                  <a:lnTo>
                    <a:pt x="1041" y="1668"/>
                  </a:lnTo>
                  <a:lnTo>
                    <a:pt x="1066" y="1671"/>
                  </a:lnTo>
                  <a:lnTo>
                    <a:pt x="1094" y="1671"/>
                  </a:lnTo>
                  <a:lnTo>
                    <a:pt x="1130" y="1671"/>
                  </a:lnTo>
                  <a:lnTo>
                    <a:pt x="1166" y="1669"/>
                  </a:lnTo>
                  <a:lnTo>
                    <a:pt x="1200" y="1666"/>
                  </a:lnTo>
                  <a:lnTo>
                    <a:pt x="1236" y="1662"/>
                  </a:lnTo>
                  <a:lnTo>
                    <a:pt x="1236" y="2134"/>
                  </a:lnTo>
                  <a:lnTo>
                    <a:pt x="1188" y="2135"/>
                  </a:lnTo>
                  <a:lnTo>
                    <a:pt x="1139" y="2138"/>
                  </a:lnTo>
                  <a:lnTo>
                    <a:pt x="1089" y="2141"/>
                  </a:lnTo>
                  <a:lnTo>
                    <a:pt x="1039" y="2145"/>
                  </a:lnTo>
                  <a:lnTo>
                    <a:pt x="988" y="2148"/>
                  </a:lnTo>
                  <a:lnTo>
                    <a:pt x="936" y="2151"/>
                  </a:lnTo>
                  <a:lnTo>
                    <a:pt x="886" y="2153"/>
                  </a:lnTo>
                  <a:lnTo>
                    <a:pt x="836" y="2154"/>
                  </a:lnTo>
                  <a:lnTo>
                    <a:pt x="786" y="2153"/>
                  </a:lnTo>
                  <a:lnTo>
                    <a:pt x="736" y="2151"/>
                  </a:lnTo>
                  <a:lnTo>
                    <a:pt x="711" y="2150"/>
                  </a:lnTo>
                  <a:lnTo>
                    <a:pt x="686" y="2147"/>
                  </a:lnTo>
                  <a:lnTo>
                    <a:pt x="661" y="2144"/>
                  </a:lnTo>
                  <a:lnTo>
                    <a:pt x="637" y="2141"/>
                  </a:lnTo>
                  <a:lnTo>
                    <a:pt x="613" y="2135"/>
                  </a:lnTo>
                  <a:lnTo>
                    <a:pt x="590" y="2130"/>
                  </a:lnTo>
                  <a:lnTo>
                    <a:pt x="566" y="2124"/>
                  </a:lnTo>
                  <a:lnTo>
                    <a:pt x="544" y="2117"/>
                  </a:lnTo>
                  <a:lnTo>
                    <a:pt x="521" y="2109"/>
                  </a:lnTo>
                  <a:lnTo>
                    <a:pt x="500" y="2100"/>
                  </a:lnTo>
                  <a:lnTo>
                    <a:pt x="478" y="2089"/>
                  </a:lnTo>
                  <a:lnTo>
                    <a:pt x="458" y="2077"/>
                  </a:lnTo>
                  <a:lnTo>
                    <a:pt x="438" y="2064"/>
                  </a:lnTo>
                  <a:lnTo>
                    <a:pt x="420" y="2049"/>
                  </a:lnTo>
                  <a:lnTo>
                    <a:pt x="401" y="2034"/>
                  </a:lnTo>
                  <a:lnTo>
                    <a:pt x="385" y="2017"/>
                  </a:lnTo>
                  <a:lnTo>
                    <a:pt x="369" y="1997"/>
                  </a:lnTo>
                  <a:lnTo>
                    <a:pt x="354" y="1977"/>
                  </a:lnTo>
                  <a:lnTo>
                    <a:pt x="341" y="1954"/>
                  </a:lnTo>
                  <a:lnTo>
                    <a:pt x="328" y="1930"/>
                  </a:lnTo>
                  <a:lnTo>
                    <a:pt x="316" y="1904"/>
                  </a:lnTo>
                  <a:lnTo>
                    <a:pt x="307" y="1876"/>
                  </a:lnTo>
                  <a:lnTo>
                    <a:pt x="298" y="1847"/>
                  </a:lnTo>
                  <a:lnTo>
                    <a:pt x="291" y="1814"/>
                  </a:lnTo>
                  <a:lnTo>
                    <a:pt x="286" y="1780"/>
                  </a:lnTo>
                  <a:lnTo>
                    <a:pt x="282" y="1744"/>
                  </a:lnTo>
                  <a:lnTo>
                    <a:pt x="279" y="1706"/>
                  </a:lnTo>
                  <a:lnTo>
                    <a:pt x="279" y="1665"/>
                  </a:lnTo>
                  <a:lnTo>
                    <a:pt x="279" y="882"/>
                  </a:lnTo>
                  <a:lnTo>
                    <a:pt x="0" y="882"/>
                  </a:lnTo>
                  <a:lnTo>
                    <a:pt x="0" y="498"/>
                  </a:lnTo>
                  <a:lnTo>
                    <a:pt x="279" y="498"/>
                  </a:lnTo>
                  <a:lnTo>
                    <a:pt x="279" y="0"/>
                  </a:lnTo>
                  <a:lnTo>
                    <a:pt x="902" y="0"/>
                  </a:lnTo>
                  <a:lnTo>
                    <a:pt x="902" y="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131" y="275"/>
              <a:ext cx="112" cy="107"/>
            </a:xfrm>
            <a:custGeom>
              <a:avLst/>
              <a:gdLst>
                <a:gd name="T0" fmla="*/ 830 w 1783"/>
                <a:gd name="T1" fmla="*/ 460 h 1718"/>
                <a:gd name="T2" fmla="*/ 764 w 1783"/>
                <a:gd name="T3" fmla="*/ 484 h 1718"/>
                <a:gd name="T4" fmla="*/ 713 w 1783"/>
                <a:gd name="T5" fmla="*/ 524 h 1718"/>
                <a:gd name="T6" fmla="*/ 676 w 1783"/>
                <a:gd name="T7" fmla="*/ 576 h 1718"/>
                <a:gd name="T8" fmla="*/ 650 w 1783"/>
                <a:gd name="T9" fmla="*/ 637 h 1718"/>
                <a:gd name="T10" fmla="*/ 635 w 1783"/>
                <a:gd name="T11" fmla="*/ 704 h 1718"/>
                <a:gd name="T12" fmla="*/ 624 w 1783"/>
                <a:gd name="T13" fmla="*/ 825 h 1718"/>
                <a:gd name="T14" fmla="*/ 628 w 1783"/>
                <a:gd name="T15" fmla="*/ 960 h 1718"/>
                <a:gd name="T16" fmla="*/ 641 w 1783"/>
                <a:gd name="T17" fmla="*/ 1046 h 1718"/>
                <a:gd name="T18" fmla="*/ 661 w 1783"/>
                <a:gd name="T19" fmla="*/ 1111 h 1718"/>
                <a:gd name="T20" fmla="*/ 693 w 1783"/>
                <a:gd name="T21" fmla="*/ 1169 h 1718"/>
                <a:gd name="T22" fmla="*/ 736 w 1783"/>
                <a:gd name="T23" fmla="*/ 1216 h 1718"/>
                <a:gd name="T24" fmla="*/ 794 w 1783"/>
                <a:gd name="T25" fmla="*/ 1249 h 1718"/>
                <a:gd name="T26" fmla="*/ 869 w 1783"/>
                <a:gd name="T27" fmla="*/ 1264 h 1718"/>
                <a:gd name="T28" fmla="*/ 952 w 1783"/>
                <a:gd name="T29" fmla="*/ 1259 h 1718"/>
                <a:gd name="T30" fmla="*/ 1018 w 1783"/>
                <a:gd name="T31" fmla="*/ 1234 h 1718"/>
                <a:gd name="T32" fmla="*/ 1070 w 1783"/>
                <a:gd name="T33" fmla="*/ 1194 h 1718"/>
                <a:gd name="T34" fmla="*/ 1106 w 1783"/>
                <a:gd name="T35" fmla="*/ 1141 h 1718"/>
                <a:gd name="T36" fmla="*/ 1132 w 1783"/>
                <a:gd name="T37" fmla="*/ 1080 h 1718"/>
                <a:gd name="T38" fmla="*/ 1147 w 1783"/>
                <a:gd name="T39" fmla="*/ 1012 h 1718"/>
                <a:gd name="T40" fmla="*/ 1159 w 1783"/>
                <a:gd name="T41" fmla="*/ 891 h 1718"/>
                <a:gd name="T42" fmla="*/ 1155 w 1783"/>
                <a:gd name="T43" fmla="*/ 756 h 1718"/>
                <a:gd name="T44" fmla="*/ 1141 w 1783"/>
                <a:gd name="T45" fmla="*/ 670 h 1718"/>
                <a:gd name="T46" fmla="*/ 1121 w 1783"/>
                <a:gd name="T47" fmla="*/ 606 h 1718"/>
                <a:gd name="T48" fmla="*/ 1089 w 1783"/>
                <a:gd name="T49" fmla="*/ 549 h 1718"/>
                <a:gd name="T50" fmla="*/ 1046 w 1783"/>
                <a:gd name="T51" fmla="*/ 502 h 1718"/>
                <a:gd name="T52" fmla="*/ 988 w 1783"/>
                <a:gd name="T53" fmla="*/ 470 h 1718"/>
                <a:gd name="T54" fmla="*/ 913 w 1783"/>
                <a:gd name="T55" fmla="*/ 455 h 1718"/>
                <a:gd name="T56" fmla="*/ 780 w 1783"/>
                <a:gd name="T57" fmla="*/ 1714 h 1718"/>
                <a:gd name="T58" fmla="*/ 581 w 1783"/>
                <a:gd name="T59" fmla="*/ 1678 h 1718"/>
                <a:gd name="T60" fmla="*/ 412 w 1783"/>
                <a:gd name="T61" fmla="*/ 1611 h 1718"/>
                <a:gd name="T62" fmla="*/ 273 w 1783"/>
                <a:gd name="T63" fmla="*/ 1516 h 1718"/>
                <a:gd name="T64" fmla="*/ 163 w 1783"/>
                <a:gd name="T65" fmla="*/ 1397 h 1718"/>
                <a:gd name="T66" fmla="*/ 82 w 1783"/>
                <a:gd name="T67" fmla="*/ 1259 h 1718"/>
                <a:gd name="T68" fmla="*/ 29 w 1783"/>
                <a:gd name="T69" fmla="*/ 1106 h 1718"/>
                <a:gd name="T70" fmla="*/ 3 w 1783"/>
                <a:gd name="T71" fmla="*/ 942 h 1718"/>
                <a:gd name="T72" fmla="*/ 3 w 1783"/>
                <a:gd name="T73" fmla="*/ 774 h 1718"/>
                <a:gd name="T74" fmla="*/ 29 w 1783"/>
                <a:gd name="T75" fmla="*/ 610 h 1718"/>
                <a:gd name="T76" fmla="*/ 82 w 1783"/>
                <a:gd name="T77" fmla="*/ 457 h 1718"/>
                <a:gd name="T78" fmla="*/ 163 w 1783"/>
                <a:gd name="T79" fmla="*/ 320 h 1718"/>
                <a:gd name="T80" fmla="*/ 273 w 1783"/>
                <a:gd name="T81" fmla="*/ 202 h 1718"/>
                <a:gd name="T82" fmla="*/ 412 w 1783"/>
                <a:gd name="T83" fmla="*/ 107 h 1718"/>
                <a:gd name="T84" fmla="*/ 581 w 1783"/>
                <a:gd name="T85" fmla="*/ 41 h 1718"/>
                <a:gd name="T86" fmla="*/ 780 w 1783"/>
                <a:gd name="T87" fmla="*/ 5 h 1718"/>
                <a:gd name="T88" fmla="*/ 1002 w 1783"/>
                <a:gd name="T89" fmla="*/ 5 h 1718"/>
                <a:gd name="T90" fmla="*/ 1202 w 1783"/>
                <a:gd name="T91" fmla="*/ 41 h 1718"/>
                <a:gd name="T92" fmla="*/ 1370 w 1783"/>
                <a:gd name="T93" fmla="*/ 107 h 1718"/>
                <a:gd name="T94" fmla="*/ 1510 w 1783"/>
                <a:gd name="T95" fmla="*/ 202 h 1718"/>
                <a:gd name="T96" fmla="*/ 1619 w 1783"/>
                <a:gd name="T97" fmla="*/ 320 h 1718"/>
                <a:gd name="T98" fmla="*/ 1700 w 1783"/>
                <a:gd name="T99" fmla="*/ 457 h 1718"/>
                <a:gd name="T100" fmla="*/ 1753 w 1783"/>
                <a:gd name="T101" fmla="*/ 610 h 1718"/>
                <a:gd name="T102" fmla="*/ 1780 w 1783"/>
                <a:gd name="T103" fmla="*/ 774 h 1718"/>
                <a:gd name="T104" fmla="*/ 1780 w 1783"/>
                <a:gd name="T105" fmla="*/ 942 h 1718"/>
                <a:gd name="T106" fmla="*/ 1753 w 1783"/>
                <a:gd name="T107" fmla="*/ 1106 h 1718"/>
                <a:gd name="T108" fmla="*/ 1700 w 1783"/>
                <a:gd name="T109" fmla="*/ 1259 h 1718"/>
                <a:gd name="T110" fmla="*/ 1619 w 1783"/>
                <a:gd name="T111" fmla="*/ 1397 h 1718"/>
                <a:gd name="T112" fmla="*/ 1510 w 1783"/>
                <a:gd name="T113" fmla="*/ 1516 h 1718"/>
                <a:gd name="T114" fmla="*/ 1370 w 1783"/>
                <a:gd name="T115" fmla="*/ 1611 h 1718"/>
                <a:gd name="T116" fmla="*/ 1202 w 1783"/>
                <a:gd name="T117" fmla="*/ 1678 h 1718"/>
                <a:gd name="T118" fmla="*/ 1002 w 1783"/>
                <a:gd name="T119" fmla="*/ 1714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3" h="1718">
                  <a:moveTo>
                    <a:pt x="891" y="454"/>
                  </a:moveTo>
                  <a:lnTo>
                    <a:pt x="869" y="455"/>
                  </a:lnTo>
                  <a:lnTo>
                    <a:pt x="849" y="457"/>
                  </a:lnTo>
                  <a:lnTo>
                    <a:pt x="830" y="460"/>
                  </a:lnTo>
                  <a:lnTo>
                    <a:pt x="812" y="464"/>
                  </a:lnTo>
                  <a:lnTo>
                    <a:pt x="794" y="470"/>
                  </a:lnTo>
                  <a:lnTo>
                    <a:pt x="779" y="477"/>
                  </a:lnTo>
                  <a:lnTo>
                    <a:pt x="764" y="484"/>
                  </a:lnTo>
                  <a:lnTo>
                    <a:pt x="749" y="493"/>
                  </a:lnTo>
                  <a:lnTo>
                    <a:pt x="736" y="502"/>
                  </a:lnTo>
                  <a:lnTo>
                    <a:pt x="724" y="512"/>
                  </a:lnTo>
                  <a:lnTo>
                    <a:pt x="713" y="524"/>
                  </a:lnTo>
                  <a:lnTo>
                    <a:pt x="702" y="536"/>
                  </a:lnTo>
                  <a:lnTo>
                    <a:pt x="693" y="549"/>
                  </a:lnTo>
                  <a:lnTo>
                    <a:pt x="684" y="563"/>
                  </a:lnTo>
                  <a:lnTo>
                    <a:pt x="676" y="576"/>
                  </a:lnTo>
                  <a:lnTo>
                    <a:pt x="669" y="591"/>
                  </a:lnTo>
                  <a:lnTo>
                    <a:pt x="661" y="606"/>
                  </a:lnTo>
                  <a:lnTo>
                    <a:pt x="655" y="622"/>
                  </a:lnTo>
                  <a:lnTo>
                    <a:pt x="650" y="637"/>
                  </a:lnTo>
                  <a:lnTo>
                    <a:pt x="646" y="654"/>
                  </a:lnTo>
                  <a:lnTo>
                    <a:pt x="641" y="670"/>
                  </a:lnTo>
                  <a:lnTo>
                    <a:pt x="638" y="688"/>
                  </a:lnTo>
                  <a:lnTo>
                    <a:pt x="635" y="704"/>
                  </a:lnTo>
                  <a:lnTo>
                    <a:pt x="632" y="721"/>
                  </a:lnTo>
                  <a:lnTo>
                    <a:pt x="628" y="756"/>
                  </a:lnTo>
                  <a:lnTo>
                    <a:pt x="625" y="791"/>
                  </a:lnTo>
                  <a:lnTo>
                    <a:pt x="624" y="825"/>
                  </a:lnTo>
                  <a:lnTo>
                    <a:pt x="624" y="857"/>
                  </a:lnTo>
                  <a:lnTo>
                    <a:pt x="624" y="891"/>
                  </a:lnTo>
                  <a:lnTo>
                    <a:pt x="625" y="925"/>
                  </a:lnTo>
                  <a:lnTo>
                    <a:pt x="628" y="960"/>
                  </a:lnTo>
                  <a:lnTo>
                    <a:pt x="632" y="995"/>
                  </a:lnTo>
                  <a:lnTo>
                    <a:pt x="635" y="1012"/>
                  </a:lnTo>
                  <a:lnTo>
                    <a:pt x="638" y="1029"/>
                  </a:lnTo>
                  <a:lnTo>
                    <a:pt x="641" y="1046"/>
                  </a:lnTo>
                  <a:lnTo>
                    <a:pt x="646" y="1063"/>
                  </a:lnTo>
                  <a:lnTo>
                    <a:pt x="650" y="1080"/>
                  </a:lnTo>
                  <a:lnTo>
                    <a:pt x="655" y="1095"/>
                  </a:lnTo>
                  <a:lnTo>
                    <a:pt x="661" y="1111"/>
                  </a:lnTo>
                  <a:lnTo>
                    <a:pt x="669" y="1127"/>
                  </a:lnTo>
                  <a:lnTo>
                    <a:pt x="676" y="1141"/>
                  </a:lnTo>
                  <a:lnTo>
                    <a:pt x="684" y="1155"/>
                  </a:lnTo>
                  <a:lnTo>
                    <a:pt x="693" y="1169"/>
                  </a:lnTo>
                  <a:lnTo>
                    <a:pt x="702" y="1182"/>
                  </a:lnTo>
                  <a:lnTo>
                    <a:pt x="713" y="1194"/>
                  </a:lnTo>
                  <a:lnTo>
                    <a:pt x="724" y="1206"/>
                  </a:lnTo>
                  <a:lnTo>
                    <a:pt x="736" y="1216"/>
                  </a:lnTo>
                  <a:lnTo>
                    <a:pt x="749" y="1225"/>
                  </a:lnTo>
                  <a:lnTo>
                    <a:pt x="764" y="1234"/>
                  </a:lnTo>
                  <a:lnTo>
                    <a:pt x="779" y="1242"/>
                  </a:lnTo>
                  <a:lnTo>
                    <a:pt x="794" y="1249"/>
                  </a:lnTo>
                  <a:lnTo>
                    <a:pt x="812" y="1255"/>
                  </a:lnTo>
                  <a:lnTo>
                    <a:pt x="830" y="1259"/>
                  </a:lnTo>
                  <a:lnTo>
                    <a:pt x="849" y="1262"/>
                  </a:lnTo>
                  <a:lnTo>
                    <a:pt x="869" y="1264"/>
                  </a:lnTo>
                  <a:lnTo>
                    <a:pt x="891" y="1265"/>
                  </a:lnTo>
                  <a:lnTo>
                    <a:pt x="913" y="1264"/>
                  </a:lnTo>
                  <a:lnTo>
                    <a:pt x="934" y="1262"/>
                  </a:lnTo>
                  <a:lnTo>
                    <a:pt x="952" y="1259"/>
                  </a:lnTo>
                  <a:lnTo>
                    <a:pt x="970" y="1255"/>
                  </a:lnTo>
                  <a:lnTo>
                    <a:pt x="988" y="1249"/>
                  </a:lnTo>
                  <a:lnTo>
                    <a:pt x="1003" y="1242"/>
                  </a:lnTo>
                  <a:lnTo>
                    <a:pt x="1018" y="1234"/>
                  </a:lnTo>
                  <a:lnTo>
                    <a:pt x="1033" y="1225"/>
                  </a:lnTo>
                  <a:lnTo>
                    <a:pt x="1046" y="1216"/>
                  </a:lnTo>
                  <a:lnTo>
                    <a:pt x="1058" y="1206"/>
                  </a:lnTo>
                  <a:lnTo>
                    <a:pt x="1070" y="1194"/>
                  </a:lnTo>
                  <a:lnTo>
                    <a:pt x="1080" y="1182"/>
                  </a:lnTo>
                  <a:lnTo>
                    <a:pt x="1089" y="1169"/>
                  </a:lnTo>
                  <a:lnTo>
                    <a:pt x="1098" y="1155"/>
                  </a:lnTo>
                  <a:lnTo>
                    <a:pt x="1106" y="1141"/>
                  </a:lnTo>
                  <a:lnTo>
                    <a:pt x="1114" y="1127"/>
                  </a:lnTo>
                  <a:lnTo>
                    <a:pt x="1121" y="1111"/>
                  </a:lnTo>
                  <a:lnTo>
                    <a:pt x="1126" y="1095"/>
                  </a:lnTo>
                  <a:lnTo>
                    <a:pt x="1132" y="1080"/>
                  </a:lnTo>
                  <a:lnTo>
                    <a:pt x="1136" y="1063"/>
                  </a:lnTo>
                  <a:lnTo>
                    <a:pt x="1141" y="1046"/>
                  </a:lnTo>
                  <a:lnTo>
                    <a:pt x="1144" y="1029"/>
                  </a:lnTo>
                  <a:lnTo>
                    <a:pt x="1147" y="1012"/>
                  </a:lnTo>
                  <a:lnTo>
                    <a:pt x="1150" y="995"/>
                  </a:lnTo>
                  <a:lnTo>
                    <a:pt x="1155" y="960"/>
                  </a:lnTo>
                  <a:lnTo>
                    <a:pt x="1158" y="925"/>
                  </a:lnTo>
                  <a:lnTo>
                    <a:pt x="1159" y="891"/>
                  </a:lnTo>
                  <a:lnTo>
                    <a:pt x="1159" y="857"/>
                  </a:lnTo>
                  <a:lnTo>
                    <a:pt x="1159" y="825"/>
                  </a:lnTo>
                  <a:lnTo>
                    <a:pt x="1158" y="791"/>
                  </a:lnTo>
                  <a:lnTo>
                    <a:pt x="1155" y="756"/>
                  </a:lnTo>
                  <a:lnTo>
                    <a:pt x="1150" y="721"/>
                  </a:lnTo>
                  <a:lnTo>
                    <a:pt x="1147" y="704"/>
                  </a:lnTo>
                  <a:lnTo>
                    <a:pt x="1144" y="688"/>
                  </a:lnTo>
                  <a:lnTo>
                    <a:pt x="1141" y="670"/>
                  </a:lnTo>
                  <a:lnTo>
                    <a:pt x="1136" y="654"/>
                  </a:lnTo>
                  <a:lnTo>
                    <a:pt x="1132" y="637"/>
                  </a:lnTo>
                  <a:lnTo>
                    <a:pt x="1126" y="622"/>
                  </a:lnTo>
                  <a:lnTo>
                    <a:pt x="1121" y="606"/>
                  </a:lnTo>
                  <a:lnTo>
                    <a:pt x="1114" y="591"/>
                  </a:lnTo>
                  <a:lnTo>
                    <a:pt x="1106" y="576"/>
                  </a:lnTo>
                  <a:lnTo>
                    <a:pt x="1098" y="563"/>
                  </a:lnTo>
                  <a:lnTo>
                    <a:pt x="1089" y="549"/>
                  </a:lnTo>
                  <a:lnTo>
                    <a:pt x="1080" y="536"/>
                  </a:lnTo>
                  <a:lnTo>
                    <a:pt x="1070" y="524"/>
                  </a:lnTo>
                  <a:lnTo>
                    <a:pt x="1058" y="512"/>
                  </a:lnTo>
                  <a:lnTo>
                    <a:pt x="1046" y="502"/>
                  </a:lnTo>
                  <a:lnTo>
                    <a:pt x="1033" y="493"/>
                  </a:lnTo>
                  <a:lnTo>
                    <a:pt x="1018" y="484"/>
                  </a:lnTo>
                  <a:lnTo>
                    <a:pt x="1003" y="477"/>
                  </a:lnTo>
                  <a:lnTo>
                    <a:pt x="988" y="470"/>
                  </a:lnTo>
                  <a:lnTo>
                    <a:pt x="970" y="464"/>
                  </a:lnTo>
                  <a:lnTo>
                    <a:pt x="952" y="460"/>
                  </a:lnTo>
                  <a:lnTo>
                    <a:pt x="934" y="457"/>
                  </a:lnTo>
                  <a:lnTo>
                    <a:pt x="913" y="455"/>
                  </a:lnTo>
                  <a:lnTo>
                    <a:pt x="891" y="454"/>
                  </a:lnTo>
                  <a:close/>
                  <a:moveTo>
                    <a:pt x="891" y="1718"/>
                  </a:moveTo>
                  <a:lnTo>
                    <a:pt x="834" y="1717"/>
                  </a:lnTo>
                  <a:lnTo>
                    <a:pt x="780" y="1714"/>
                  </a:lnTo>
                  <a:lnTo>
                    <a:pt x="727" y="1708"/>
                  </a:lnTo>
                  <a:lnTo>
                    <a:pt x="677" y="1700"/>
                  </a:lnTo>
                  <a:lnTo>
                    <a:pt x="628" y="1691"/>
                  </a:lnTo>
                  <a:lnTo>
                    <a:pt x="581" y="1678"/>
                  </a:lnTo>
                  <a:lnTo>
                    <a:pt x="536" y="1664"/>
                  </a:lnTo>
                  <a:lnTo>
                    <a:pt x="493" y="1648"/>
                  </a:lnTo>
                  <a:lnTo>
                    <a:pt x="452" y="1630"/>
                  </a:lnTo>
                  <a:lnTo>
                    <a:pt x="412" y="1611"/>
                  </a:lnTo>
                  <a:lnTo>
                    <a:pt x="374" y="1589"/>
                  </a:lnTo>
                  <a:lnTo>
                    <a:pt x="339" y="1566"/>
                  </a:lnTo>
                  <a:lnTo>
                    <a:pt x="305" y="1541"/>
                  </a:lnTo>
                  <a:lnTo>
                    <a:pt x="273" y="1516"/>
                  </a:lnTo>
                  <a:lnTo>
                    <a:pt x="243" y="1488"/>
                  </a:lnTo>
                  <a:lnTo>
                    <a:pt x="214" y="1458"/>
                  </a:lnTo>
                  <a:lnTo>
                    <a:pt x="188" y="1429"/>
                  </a:lnTo>
                  <a:lnTo>
                    <a:pt x="163" y="1397"/>
                  </a:lnTo>
                  <a:lnTo>
                    <a:pt x="141" y="1364"/>
                  </a:lnTo>
                  <a:lnTo>
                    <a:pt x="119" y="1329"/>
                  </a:lnTo>
                  <a:lnTo>
                    <a:pt x="100" y="1295"/>
                  </a:lnTo>
                  <a:lnTo>
                    <a:pt x="82" y="1259"/>
                  </a:lnTo>
                  <a:lnTo>
                    <a:pt x="66" y="1222"/>
                  </a:lnTo>
                  <a:lnTo>
                    <a:pt x="52" y="1184"/>
                  </a:lnTo>
                  <a:lnTo>
                    <a:pt x="39" y="1145"/>
                  </a:lnTo>
                  <a:lnTo>
                    <a:pt x="29" y="1106"/>
                  </a:lnTo>
                  <a:lnTo>
                    <a:pt x="20" y="1066"/>
                  </a:lnTo>
                  <a:lnTo>
                    <a:pt x="12" y="1025"/>
                  </a:lnTo>
                  <a:lnTo>
                    <a:pt x="7" y="984"/>
                  </a:lnTo>
                  <a:lnTo>
                    <a:pt x="3" y="942"/>
                  </a:lnTo>
                  <a:lnTo>
                    <a:pt x="0" y="900"/>
                  </a:lnTo>
                  <a:lnTo>
                    <a:pt x="0" y="857"/>
                  </a:lnTo>
                  <a:lnTo>
                    <a:pt x="0" y="816"/>
                  </a:lnTo>
                  <a:lnTo>
                    <a:pt x="3" y="774"/>
                  </a:lnTo>
                  <a:lnTo>
                    <a:pt x="7" y="732"/>
                  </a:lnTo>
                  <a:lnTo>
                    <a:pt x="12" y="691"/>
                  </a:lnTo>
                  <a:lnTo>
                    <a:pt x="20" y="650"/>
                  </a:lnTo>
                  <a:lnTo>
                    <a:pt x="29" y="610"/>
                  </a:lnTo>
                  <a:lnTo>
                    <a:pt x="39" y="571"/>
                  </a:lnTo>
                  <a:lnTo>
                    <a:pt x="52" y="532"/>
                  </a:lnTo>
                  <a:lnTo>
                    <a:pt x="66" y="494"/>
                  </a:lnTo>
                  <a:lnTo>
                    <a:pt x="82" y="457"/>
                  </a:lnTo>
                  <a:lnTo>
                    <a:pt x="100" y="421"/>
                  </a:lnTo>
                  <a:lnTo>
                    <a:pt x="119" y="387"/>
                  </a:lnTo>
                  <a:lnTo>
                    <a:pt x="141" y="353"/>
                  </a:lnTo>
                  <a:lnTo>
                    <a:pt x="163" y="320"/>
                  </a:lnTo>
                  <a:lnTo>
                    <a:pt x="188" y="288"/>
                  </a:lnTo>
                  <a:lnTo>
                    <a:pt x="214" y="259"/>
                  </a:lnTo>
                  <a:lnTo>
                    <a:pt x="243" y="230"/>
                  </a:lnTo>
                  <a:lnTo>
                    <a:pt x="273" y="202"/>
                  </a:lnTo>
                  <a:lnTo>
                    <a:pt x="305" y="176"/>
                  </a:lnTo>
                  <a:lnTo>
                    <a:pt x="339" y="152"/>
                  </a:lnTo>
                  <a:lnTo>
                    <a:pt x="374" y="129"/>
                  </a:lnTo>
                  <a:lnTo>
                    <a:pt x="412" y="107"/>
                  </a:lnTo>
                  <a:lnTo>
                    <a:pt x="452" y="88"/>
                  </a:lnTo>
                  <a:lnTo>
                    <a:pt x="493" y="70"/>
                  </a:lnTo>
                  <a:lnTo>
                    <a:pt x="536" y="54"/>
                  </a:lnTo>
                  <a:lnTo>
                    <a:pt x="581" y="41"/>
                  </a:lnTo>
                  <a:lnTo>
                    <a:pt x="628" y="28"/>
                  </a:lnTo>
                  <a:lnTo>
                    <a:pt x="677" y="18"/>
                  </a:lnTo>
                  <a:lnTo>
                    <a:pt x="727" y="10"/>
                  </a:lnTo>
                  <a:lnTo>
                    <a:pt x="780" y="5"/>
                  </a:lnTo>
                  <a:lnTo>
                    <a:pt x="834" y="1"/>
                  </a:lnTo>
                  <a:lnTo>
                    <a:pt x="891" y="0"/>
                  </a:lnTo>
                  <a:lnTo>
                    <a:pt x="948" y="1"/>
                  </a:lnTo>
                  <a:lnTo>
                    <a:pt x="1002" y="5"/>
                  </a:lnTo>
                  <a:lnTo>
                    <a:pt x="1055" y="10"/>
                  </a:lnTo>
                  <a:lnTo>
                    <a:pt x="1105" y="18"/>
                  </a:lnTo>
                  <a:lnTo>
                    <a:pt x="1155" y="28"/>
                  </a:lnTo>
                  <a:lnTo>
                    <a:pt x="1202" y="41"/>
                  </a:lnTo>
                  <a:lnTo>
                    <a:pt x="1247" y="54"/>
                  </a:lnTo>
                  <a:lnTo>
                    <a:pt x="1290" y="70"/>
                  </a:lnTo>
                  <a:lnTo>
                    <a:pt x="1331" y="88"/>
                  </a:lnTo>
                  <a:lnTo>
                    <a:pt x="1370" y="107"/>
                  </a:lnTo>
                  <a:lnTo>
                    <a:pt x="1408" y="129"/>
                  </a:lnTo>
                  <a:lnTo>
                    <a:pt x="1443" y="152"/>
                  </a:lnTo>
                  <a:lnTo>
                    <a:pt x="1477" y="176"/>
                  </a:lnTo>
                  <a:lnTo>
                    <a:pt x="1510" y="202"/>
                  </a:lnTo>
                  <a:lnTo>
                    <a:pt x="1539" y="230"/>
                  </a:lnTo>
                  <a:lnTo>
                    <a:pt x="1568" y="259"/>
                  </a:lnTo>
                  <a:lnTo>
                    <a:pt x="1594" y="288"/>
                  </a:lnTo>
                  <a:lnTo>
                    <a:pt x="1619" y="320"/>
                  </a:lnTo>
                  <a:lnTo>
                    <a:pt x="1641" y="353"/>
                  </a:lnTo>
                  <a:lnTo>
                    <a:pt x="1663" y="387"/>
                  </a:lnTo>
                  <a:lnTo>
                    <a:pt x="1682" y="421"/>
                  </a:lnTo>
                  <a:lnTo>
                    <a:pt x="1700" y="457"/>
                  </a:lnTo>
                  <a:lnTo>
                    <a:pt x="1716" y="494"/>
                  </a:lnTo>
                  <a:lnTo>
                    <a:pt x="1730" y="532"/>
                  </a:lnTo>
                  <a:lnTo>
                    <a:pt x="1743" y="571"/>
                  </a:lnTo>
                  <a:lnTo>
                    <a:pt x="1753" y="610"/>
                  </a:lnTo>
                  <a:lnTo>
                    <a:pt x="1762" y="650"/>
                  </a:lnTo>
                  <a:lnTo>
                    <a:pt x="1770" y="691"/>
                  </a:lnTo>
                  <a:lnTo>
                    <a:pt x="1776" y="732"/>
                  </a:lnTo>
                  <a:lnTo>
                    <a:pt x="1780" y="774"/>
                  </a:lnTo>
                  <a:lnTo>
                    <a:pt x="1783" y="816"/>
                  </a:lnTo>
                  <a:lnTo>
                    <a:pt x="1783" y="857"/>
                  </a:lnTo>
                  <a:lnTo>
                    <a:pt x="1783" y="900"/>
                  </a:lnTo>
                  <a:lnTo>
                    <a:pt x="1780" y="942"/>
                  </a:lnTo>
                  <a:lnTo>
                    <a:pt x="1776" y="984"/>
                  </a:lnTo>
                  <a:lnTo>
                    <a:pt x="1770" y="1025"/>
                  </a:lnTo>
                  <a:lnTo>
                    <a:pt x="1762" y="1066"/>
                  </a:lnTo>
                  <a:lnTo>
                    <a:pt x="1753" y="1106"/>
                  </a:lnTo>
                  <a:lnTo>
                    <a:pt x="1743" y="1145"/>
                  </a:lnTo>
                  <a:lnTo>
                    <a:pt x="1730" y="1184"/>
                  </a:lnTo>
                  <a:lnTo>
                    <a:pt x="1716" y="1222"/>
                  </a:lnTo>
                  <a:lnTo>
                    <a:pt x="1700" y="1259"/>
                  </a:lnTo>
                  <a:lnTo>
                    <a:pt x="1682" y="1295"/>
                  </a:lnTo>
                  <a:lnTo>
                    <a:pt x="1663" y="1329"/>
                  </a:lnTo>
                  <a:lnTo>
                    <a:pt x="1641" y="1364"/>
                  </a:lnTo>
                  <a:lnTo>
                    <a:pt x="1619" y="1397"/>
                  </a:lnTo>
                  <a:lnTo>
                    <a:pt x="1594" y="1429"/>
                  </a:lnTo>
                  <a:lnTo>
                    <a:pt x="1568" y="1458"/>
                  </a:lnTo>
                  <a:lnTo>
                    <a:pt x="1539" y="1488"/>
                  </a:lnTo>
                  <a:lnTo>
                    <a:pt x="1510" y="1516"/>
                  </a:lnTo>
                  <a:lnTo>
                    <a:pt x="1477" y="1541"/>
                  </a:lnTo>
                  <a:lnTo>
                    <a:pt x="1443" y="1566"/>
                  </a:lnTo>
                  <a:lnTo>
                    <a:pt x="1408" y="1589"/>
                  </a:lnTo>
                  <a:lnTo>
                    <a:pt x="1370" y="1611"/>
                  </a:lnTo>
                  <a:lnTo>
                    <a:pt x="1331" y="1630"/>
                  </a:lnTo>
                  <a:lnTo>
                    <a:pt x="1290" y="1648"/>
                  </a:lnTo>
                  <a:lnTo>
                    <a:pt x="1247" y="1664"/>
                  </a:lnTo>
                  <a:lnTo>
                    <a:pt x="1202" y="1678"/>
                  </a:lnTo>
                  <a:lnTo>
                    <a:pt x="1155" y="1691"/>
                  </a:lnTo>
                  <a:lnTo>
                    <a:pt x="1105" y="1700"/>
                  </a:lnTo>
                  <a:lnTo>
                    <a:pt x="1055" y="1708"/>
                  </a:lnTo>
                  <a:lnTo>
                    <a:pt x="1002" y="1714"/>
                  </a:lnTo>
                  <a:lnTo>
                    <a:pt x="948" y="1717"/>
                  </a:lnTo>
                  <a:lnTo>
                    <a:pt x="891" y="17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257" y="275"/>
              <a:ext cx="106" cy="104"/>
            </a:xfrm>
            <a:custGeom>
              <a:avLst/>
              <a:gdLst>
                <a:gd name="T0" fmla="*/ 602 w 1702"/>
                <a:gd name="T1" fmla="*/ 249 h 1677"/>
                <a:gd name="T2" fmla="*/ 631 w 1702"/>
                <a:gd name="T3" fmla="*/ 220 h 1677"/>
                <a:gd name="T4" fmla="*/ 667 w 1702"/>
                <a:gd name="T5" fmla="*/ 178 h 1677"/>
                <a:gd name="T6" fmla="*/ 706 w 1702"/>
                <a:gd name="T7" fmla="*/ 141 h 1677"/>
                <a:gd name="T8" fmla="*/ 748 w 1702"/>
                <a:gd name="T9" fmla="*/ 108 h 1677"/>
                <a:gd name="T10" fmla="*/ 793 w 1702"/>
                <a:gd name="T11" fmla="*/ 79 h 1677"/>
                <a:gd name="T12" fmla="*/ 842 w 1702"/>
                <a:gd name="T13" fmla="*/ 56 h 1677"/>
                <a:gd name="T14" fmla="*/ 894 w 1702"/>
                <a:gd name="T15" fmla="*/ 35 h 1677"/>
                <a:gd name="T16" fmla="*/ 950 w 1702"/>
                <a:gd name="T17" fmla="*/ 20 h 1677"/>
                <a:gd name="T18" fmla="*/ 1009 w 1702"/>
                <a:gd name="T19" fmla="*/ 9 h 1677"/>
                <a:gd name="T20" fmla="*/ 1073 w 1702"/>
                <a:gd name="T21" fmla="*/ 3 h 1677"/>
                <a:gd name="T22" fmla="*/ 1141 w 1702"/>
                <a:gd name="T23" fmla="*/ 0 h 1677"/>
                <a:gd name="T24" fmla="*/ 1222 w 1702"/>
                <a:gd name="T25" fmla="*/ 5 h 1677"/>
                <a:gd name="T26" fmla="*/ 1302 w 1702"/>
                <a:gd name="T27" fmla="*/ 19 h 1677"/>
                <a:gd name="T28" fmla="*/ 1377 w 1702"/>
                <a:gd name="T29" fmla="*/ 43 h 1677"/>
                <a:gd name="T30" fmla="*/ 1447 w 1702"/>
                <a:gd name="T31" fmla="*/ 76 h 1677"/>
                <a:gd name="T32" fmla="*/ 1512 w 1702"/>
                <a:gd name="T33" fmla="*/ 120 h 1677"/>
                <a:gd name="T34" fmla="*/ 1568 w 1702"/>
                <a:gd name="T35" fmla="*/ 174 h 1677"/>
                <a:gd name="T36" fmla="*/ 1617 w 1702"/>
                <a:gd name="T37" fmla="*/ 237 h 1677"/>
                <a:gd name="T38" fmla="*/ 1656 w 1702"/>
                <a:gd name="T39" fmla="*/ 310 h 1677"/>
                <a:gd name="T40" fmla="*/ 1684 w 1702"/>
                <a:gd name="T41" fmla="*/ 394 h 1677"/>
                <a:gd name="T42" fmla="*/ 1699 w 1702"/>
                <a:gd name="T43" fmla="*/ 487 h 1677"/>
                <a:gd name="T44" fmla="*/ 1702 w 1702"/>
                <a:gd name="T45" fmla="*/ 1677 h 1677"/>
                <a:gd name="T46" fmla="*/ 1078 w 1702"/>
                <a:gd name="T47" fmla="*/ 785 h 1677"/>
                <a:gd name="T48" fmla="*/ 1072 w 1702"/>
                <a:gd name="T49" fmla="*/ 690 h 1677"/>
                <a:gd name="T50" fmla="*/ 1058 w 1702"/>
                <a:gd name="T51" fmla="*/ 622 h 1677"/>
                <a:gd name="T52" fmla="*/ 1044 w 1702"/>
                <a:gd name="T53" fmla="*/ 588 h 1677"/>
                <a:gd name="T54" fmla="*/ 1026 w 1702"/>
                <a:gd name="T55" fmla="*/ 559 h 1677"/>
                <a:gd name="T56" fmla="*/ 1001 w 1702"/>
                <a:gd name="T57" fmla="*/ 535 h 1677"/>
                <a:gd name="T58" fmla="*/ 972 w 1702"/>
                <a:gd name="T59" fmla="*/ 517 h 1677"/>
                <a:gd name="T60" fmla="*/ 935 w 1702"/>
                <a:gd name="T61" fmla="*/ 504 h 1677"/>
                <a:gd name="T62" fmla="*/ 890 w 1702"/>
                <a:gd name="T63" fmla="*/ 498 h 1677"/>
                <a:gd name="T64" fmla="*/ 831 w 1702"/>
                <a:gd name="T65" fmla="*/ 501 h 1677"/>
                <a:gd name="T66" fmla="*/ 778 w 1702"/>
                <a:gd name="T67" fmla="*/ 515 h 1677"/>
                <a:gd name="T68" fmla="*/ 748 w 1702"/>
                <a:gd name="T69" fmla="*/ 529 h 1677"/>
                <a:gd name="T70" fmla="*/ 718 w 1702"/>
                <a:gd name="T71" fmla="*/ 549 h 1677"/>
                <a:gd name="T72" fmla="*/ 691 w 1702"/>
                <a:gd name="T73" fmla="*/ 577 h 1677"/>
                <a:gd name="T74" fmla="*/ 667 w 1702"/>
                <a:gd name="T75" fmla="*/ 611 h 1677"/>
                <a:gd name="T76" fmla="*/ 648 w 1702"/>
                <a:gd name="T77" fmla="*/ 654 h 1677"/>
                <a:gd name="T78" fmla="*/ 634 w 1702"/>
                <a:gd name="T79" fmla="*/ 706 h 1677"/>
                <a:gd name="T80" fmla="*/ 626 w 1702"/>
                <a:gd name="T81" fmla="*/ 767 h 1677"/>
                <a:gd name="T82" fmla="*/ 624 w 1702"/>
                <a:gd name="T83" fmla="*/ 1677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2" h="1677">
                  <a:moveTo>
                    <a:pt x="0" y="41"/>
                  </a:moveTo>
                  <a:lnTo>
                    <a:pt x="602" y="41"/>
                  </a:lnTo>
                  <a:lnTo>
                    <a:pt x="602" y="249"/>
                  </a:lnTo>
                  <a:lnTo>
                    <a:pt x="608" y="249"/>
                  </a:lnTo>
                  <a:lnTo>
                    <a:pt x="620" y="234"/>
                  </a:lnTo>
                  <a:lnTo>
                    <a:pt x="631" y="220"/>
                  </a:lnTo>
                  <a:lnTo>
                    <a:pt x="642" y="205"/>
                  </a:lnTo>
                  <a:lnTo>
                    <a:pt x="654" y="191"/>
                  </a:lnTo>
                  <a:lnTo>
                    <a:pt x="667" y="178"/>
                  </a:lnTo>
                  <a:lnTo>
                    <a:pt x="679" y="165"/>
                  </a:lnTo>
                  <a:lnTo>
                    <a:pt x="692" y="153"/>
                  </a:lnTo>
                  <a:lnTo>
                    <a:pt x="706" y="141"/>
                  </a:lnTo>
                  <a:lnTo>
                    <a:pt x="720" y="130"/>
                  </a:lnTo>
                  <a:lnTo>
                    <a:pt x="733" y="118"/>
                  </a:lnTo>
                  <a:lnTo>
                    <a:pt x="748" y="108"/>
                  </a:lnTo>
                  <a:lnTo>
                    <a:pt x="763" y="98"/>
                  </a:lnTo>
                  <a:lnTo>
                    <a:pt x="777" y="89"/>
                  </a:lnTo>
                  <a:lnTo>
                    <a:pt x="793" y="79"/>
                  </a:lnTo>
                  <a:lnTo>
                    <a:pt x="809" y="71"/>
                  </a:lnTo>
                  <a:lnTo>
                    <a:pt x="825" y="63"/>
                  </a:lnTo>
                  <a:lnTo>
                    <a:pt x="842" y="56"/>
                  </a:lnTo>
                  <a:lnTo>
                    <a:pt x="859" y="49"/>
                  </a:lnTo>
                  <a:lnTo>
                    <a:pt x="876" y="42"/>
                  </a:lnTo>
                  <a:lnTo>
                    <a:pt x="894" y="35"/>
                  </a:lnTo>
                  <a:lnTo>
                    <a:pt x="912" y="30"/>
                  </a:lnTo>
                  <a:lnTo>
                    <a:pt x="931" y="25"/>
                  </a:lnTo>
                  <a:lnTo>
                    <a:pt x="950" y="20"/>
                  </a:lnTo>
                  <a:lnTo>
                    <a:pt x="970" y="16"/>
                  </a:lnTo>
                  <a:lnTo>
                    <a:pt x="989" y="12"/>
                  </a:lnTo>
                  <a:lnTo>
                    <a:pt x="1009" y="9"/>
                  </a:lnTo>
                  <a:lnTo>
                    <a:pt x="1030" y="6"/>
                  </a:lnTo>
                  <a:lnTo>
                    <a:pt x="1051" y="4"/>
                  </a:lnTo>
                  <a:lnTo>
                    <a:pt x="1073" y="3"/>
                  </a:lnTo>
                  <a:lnTo>
                    <a:pt x="1095" y="1"/>
                  </a:lnTo>
                  <a:lnTo>
                    <a:pt x="1118" y="1"/>
                  </a:lnTo>
                  <a:lnTo>
                    <a:pt x="1141" y="0"/>
                  </a:lnTo>
                  <a:lnTo>
                    <a:pt x="1168" y="1"/>
                  </a:lnTo>
                  <a:lnTo>
                    <a:pt x="1196" y="2"/>
                  </a:lnTo>
                  <a:lnTo>
                    <a:pt x="1222" y="5"/>
                  </a:lnTo>
                  <a:lnTo>
                    <a:pt x="1249" y="9"/>
                  </a:lnTo>
                  <a:lnTo>
                    <a:pt x="1275" y="13"/>
                  </a:lnTo>
                  <a:lnTo>
                    <a:pt x="1302" y="19"/>
                  </a:lnTo>
                  <a:lnTo>
                    <a:pt x="1328" y="26"/>
                  </a:lnTo>
                  <a:lnTo>
                    <a:pt x="1352" y="34"/>
                  </a:lnTo>
                  <a:lnTo>
                    <a:pt x="1377" y="43"/>
                  </a:lnTo>
                  <a:lnTo>
                    <a:pt x="1401" y="53"/>
                  </a:lnTo>
                  <a:lnTo>
                    <a:pt x="1425" y="64"/>
                  </a:lnTo>
                  <a:lnTo>
                    <a:pt x="1447" y="76"/>
                  </a:lnTo>
                  <a:lnTo>
                    <a:pt x="1470" y="90"/>
                  </a:lnTo>
                  <a:lnTo>
                    <a:pt x="1491" y="104"/>
                  </a:lnTo>
                  <a:lnTo>
                    <a:pt x="1512" y="120"/>
                  </a:lnTo>
                  <a:lnTo>
                    <a:pt x="1531" y="137"/>
                  </a:lnTo>
                  <a:lnTo>
                    <a:pt x="1551" y="154"/>
                  </a:lnTo>
                  <a:lnTo>
                    <a:pt x="1568" y="174"/>
                  </a:lnTo>
                  <a:lnTo>
                    <a:pt x="1585" y="193"/>
                  </a:lnTo>
                  <a:lnTo>
                    <a:pt x="1602" y="215"/>
                  </a:lnTo>
                  <a:lnTo>
                    <a:pt x="1617" y="237"/>
                  </a:lnTo>
                  <a:lnTo>
                    <a:pt x="1631" y="260"/>
                  </a:lnTo>
                  <a:lnTo>
                    <a:pt x="1644" y="284"/>
                  </a:lnTo>
                  <a:lnTo>
                    <a:pt x="1656" y="310"/>
                  </a:lnTo>
                  <a:lnTo>
                    <a:pt x="1666" y="336"/>
                  </a:lnTo>
                  <a:lnTo>
                    <a:pt x="1675" y="364"/>
                  </a:lnTo>
                  <a:lnTo>
                    <a:pt x="1684" y="394"/>
                  </a:lnTo>
                  <a:lnTo>
                    <a:pt x="1690" y="423"/>
                  </a:lnTo>
                  <a:lnTo>
                    <a:pt x="1695" y="455"/>
                  </a:lnTo>
                  <a:lnTo>
                    <a:pt x="1699" y="487"/>
                  </a:lnTo>
                  <a:lnTo>
                    <a:pt x="1701" y="521"/>
                  </a:lnTo>
                  <a:lnTo>
                    <a:pt x="1702" y="555"/>
                  </a:lnTo>
                  <a:lnTo>
                    <a:pt x="1702" y="1677"/>
                  </a:lnTo>
                  <a:lnTo>
                    <a:pt x="1078" y="1677"/>
                  </a:lnTo>
                  <a:lnTo>
                    <a:pt x="1078" y="820"/>
                  </a:lnTo>
                  <a:lnTo>
                    <a:pt x="1078" y="785"/>
                  </a:lnTo>
                  <a:lnTo>
                    <a:pt x="1077" y="752"/>
                  </a:lnTo>
                  <a:lnTo>
                    <a:pt x="1075" y="720"/>
                  </a:lnTo>
                  <a:lnTo>
                    <a:pt x="1072" y="690"/>
                  </a:lnTo>
                  <a:lnTo>
                    <a:pt x="1068" y="662"/>
                  </a:lnTo>
                  <a:lnTo>
                    <a:pt x="1062" y="635"/>
                  </a:lnTo>
                  <a:lnTo>
                    <a:pt x="1058" y="622"/>
                  </a:lnTo>
                  <a:lnTo>
                    <a:pt x="1053" y="611"/>
                  </a:lnTo>
                  <a:lnTo>
                    <a:pt x="1049" y="600"/>
                  </a:lnTo>
                  <a:lnTo>
                    <a:pt x="1044" y="588"/>
                  </a:lnTo>
                  <a:lnTo>
                    <a:pt x="1038" y="578"/>
                  </a:lnTo>
                  <a:lnTo>
                    <a:pt x="1032" y="568"/>
                  </a:lnTo>
                  <a:lnTo>
                    <a:pt x="1026" y="559"/>
                  </a:lnTo>
                  <a:lnTo>
                    <a:pt x="1019" y="550"/>
                  </a:lnTo>
                  <a:lnTo>
                    <a:pt x="1010" y="542"/>
                  </a:lnTo>
                  <a:lnTo>
                    <a:pt x="1001" y="535"/>
                  </a:lnTo>
                  <a:lnTo>
                    <a:pt x="992" y="528"/>
                  </a:lnTo>
                  <a:lnTo>
                    <a:pt x="982" y="522"/>
                  </a:lnTo>
                  <a:lnTo>
                    <a:pt x="972" y="517"/>
                  </a:lnTo>
                  <a:lnTo>
                    <a:pt x="960" y="511"/>
                  </a:lnTo>
                  <a:lnTo>
                    <a:pt x="948" y="507"/>
                  </a:lnTo>
                  <a:lnTo>
                    <a:pt x="935" y="504"/>
                  </a:lnTo>
                  <a:lnTo>
                    <a:pt x="920" y="501"/>
                  </a:lnTo>
                  <a:lnTo>
                    <a:pt x="905" y="500"/>
                  </a:lnTo>
                  <a:lnTo>
                    <a:pt x="890" y="498"/>
                  </a:lnTo>
                  <a:lnTo>
                    <a:pt x="873" y="498"/>
                  </a:lnTo>
                  <a:lnTo>
                    <a:pt x="853" y="499"/>
                  </a:lnTo>
                  <a:lnTo>
                    <a:pt x="831" y="501"/>
                  </a:lnTo>
                  <a:lnTo>
                    <a:pt x="810" y="505"/>
                  </a:lnTo>
                  <a:lnTo>
                    <a:pt x="789" y="510"/>
                  </a:lnTo>
                  <a:lnTo>
                    <a:pt x="778" y="515"/>
                  </a:lnTo>
                  <a:lnTo>
                    <a:pt x="768" y="519"/>
                  </a:lnTo>
                  <a:lnTo>
                    <a:pt x="758" y="524"/>
                  </a:lnTo>
                  <a:lnTo>
                    <a:pt x="748" y="529"/>
                  </a:lnTo>
                  <a:lnTo>
                    <a:pt x="737" y="535"/>
                  </a:lnTo>
                  <a:lnTo>
                    <a:pt x="727" y="542"/>
                  </a:lnTo>
                  <a:lnTo>
                    <a:pt x="718" y="549"/>
                  </a:lnTo>
                  <a:lnTo>
                    <a:pt x="709" y="558"/>
                  </a:lnTo>
                  <a:lnTo>
                    <a:pt x="699" y="567"/>
                  </a:lnTo>
                  <a:lnTo>
                    <a:pt x="691" y="577"/>
                  </a:lnTo>
                  <a:lnTo>
                    <a:pt x="682" y="587"/>
                  </a:lnTo>
                  <a:lnTo>
                    <a:pt x="675" y="598"/>
                  </a:lnTo>
                  <a:lnTo>
                    <a:pt x="667" y="611"/>
                  </a:lnTo>
                  <a:lnTo>
                    <a:pt x="661" y="624"/>
                  </a:lnTo>
                  <a:lnTo>
                    <a:pt x="653" y="638"/>
                  </a:lnTo>
                  <a:lnTo>
                    <a:pt x="648" y="654"/>
                  </a:lnTo>
                  <a:lnTo>
                    <a:pt x="642" y="670"/>
                  </a:lnTo>
                  <a:lnTo>
                    <a:pt x="638" y="688"/>
                  </a:lnTo>
                  <a:lnTo>
                    <a:pt x="634" y="706"/>
                  </a:lnTo>
                  <a:lnTo>
                    <a:pt x="631" y="725"/>
                  </a:lnTo>
                  <a:lnTo>
                    <a:pt x="628" y="746"/>
                  </a:lnTo>
                  <a:lnTo>
                    <a:pt x="626" y="767"/>
                  </a:lnTo>
                  <a:lnTo>
                    <a:pt x="625" y="790"/>
                  </a:lnTo>
                  <a:lnTo>
                    <a:pt x="624" y="813"/>
                  </a:lnTo>
                  <a:lnTo>
                    <a:pt x="624" y="1677"/>
                  </a:lnTo>
                  <a:lnTo>
                    <a:pt x="0" y="167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043594" y="0"/>
            <a:ext cx="7100406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-cover Sandoft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en 58"/>
          <p:cNvGrpSpPr/>
          <p:nvPr/>
        </p:nvGrpSpPr>
        <p:grpSpPr>
          <a:xfrm>
            <a:off x="207169" y="85393"/>
            <a:ext cx="1746251" cy="360362"/>
            <a:chOff x="539750" y="287338"/>
            <a:chExt cx="1746251" cy="360362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930275" y="370681"/>
              <a:ext cx="1355726" cy="233362"/>
              <a:chOff x="930275" y="370681"/>
              <a:chExt cx="1355726" cy="233362"/>
            </a:xfrm>
          </p:grpSpPr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930275" y="370681"/>
                <a:ext cx="200025" cy="233362"/>
              </a:xfrm>
              <a:custGeom>
                <a:avLst/>
                <a:gdLst>
                  <a:gd name="T0" fmla="*/ 88 w 253"/>
                  <a:gd name="T1" fmla="*/ 202 h 294"/>
                  <a:gd name="T2" fmla="*/ 92 w 253"/>
                  <a:gd name="T3" fmla="*/ 218 h 294"/>
                  <a:gd name="T4" fmla="*/ 106 w 253"/>
                  <a:gd name="T5" fmla="*/ 227 h 294"/>
                  <a:gd name="T6" fmla="*/ 131 w 253"/>
                  <a:gd name="T7" fmla="*/ 232 h 294"/>
                  <a:gd name="T8" fmla="*/ 153 w 253"/>
                  <a:gd name="T9" fmla="*/ 227 h 294"/>
                  <a:gd name="T10" fmla="*/ 166 w 253"/>
                  <a:gd name="T11" fmla="*/ 213 h 294"/>
                  <a:gd name="T12" fmla="*/ 166 w 253"/>
                  <a:gd name="T13" fmla="*/ 201 h 294"/>
                  <a:gd name="T14" fmla="*/ 155 w 253"/>
                  <a:gd name="T15" fmla="*/ 190 h 294"/>
                  <a:gd name="T16" fmla="*/ 106 w 253"/>
                  <a:gd name="T17" fmla="*/ 174 h 294"/>
                  <a:gd name="T18" fmla="*/ 42 w 253"/>
                  <a:gd name="T19" fmla="*/ 149 h 294"/>
                  <a:gd name="T20" fmla="*/ 23 w 253"/>
                  <a:gd name="T21" fmla="*/ 134 h 294"/>
                  <a:gd name="T22" fmla="*/ 14 w 253"/>
                  <a:gd name="T23" fmla="*/ 112 h 294"/>
                  <a:gd name="T24" fmla="*/ 11 w 253"/>
                  <a:gd name="T25" fmla="*/ 94 h 294"/>
                  <a:gd name="T26" fmla="*/ 16 w 253"/>
                  <a:gd name="T27" fmla="*/ 60 h 294"/>
                  <a:gd name="T28" fmla="*/ 32 w 253"/>
                  <a:gd name="T29" fmla="*/ 35 h 294"/>
                  <a:gd name="T30" fmla="*/ 54 w 253"/>
                  <a:gd name="T31" fmla="*/ 17 h 294"/>
                  <a:gd name="T32" fmla="*/ 82 w 253"/>
                  <a:gd name="T33" fmla="*/ 6 h 294"/>
                  <a:gd name="T34" fmla="*/ 124 w 253"/>
                  <a:gd name="T35" fmla="*/ 0 h 294"/>
                  <a:gd name="T36" fmla="*/ 187 w 253"/>
                  <a:gd name="T37" fmla="*/ 11 h 294"/>
                  <a:gd name="T38" fmla="*/ 212 w 253"/>
                  <a:gd name="T39" fmla="*/ 27 h 294"/>
                  <a:gd name="T40" fmla="*/ 230 w 253"/>
                  <a:gd name="T41" fmla="*/ 49 h 294"/>
                  <a:gd name="T42" fmla="*/ 240 w 253"/>
                  <a:gd name="T43" fmla="*/ 80 h 294"/>
                  <a:gd name="T44" fmla="*/ 159 w 253"/>
                  <a:gd name="T45" fmla="*/ 92 h 294"/>
                  <a:gd name="T46" fmla="*/ 155 w 253"/>
                  <a:gd name="T47" fmla="*/ 74 h 294"/>
                  <a:gd name="T48" fmla="*/ 144 w 253"/>
                  <a:gd name="T49" fmla="*/ 66 h 294"/>
                  <a:gd name="T50" fmla="*/ 124 w 253"/>
                  <a:gd name="T51" fmla="*/ 63 h 294"/>
                  <a:gd name="T52" fmla="*/ 104 w 253"/>
                  <a:gd name="T53" fmla="*/ 66 h 294"/>
                  <a:gd name="T54" fmla="*/ 93 w 253"/>
                  <a:gd name="T55" fmla="*/ 76 h 294"/>
                  <a:gd name="T56" fmla="*/ 93 w 253"/>
                  <a:gd name="T57" fmla="*/ 85 h 294"/>
                  <a:gd name="T58" fmla="*/ 109 w 253"/>
                  <a:gd name="T59" fmla="*/ 98 h 294"/>
                  <a:gd name="T60" fmla="*/ 174 w 253"/>
                  <a:gd name="T61" fmla="*/ 116 h 294"/>
                  <a:gd name="T62" fmla="*/ 204 w 253"/>
                  <a:gd name="T63" fmla="*/ 127 h 294"/>
                  <a:gd name="T64" fmla="*/ 239 w 253"/>
                  <a:gd name="T65" fmla="*/ 152 h 294"/>
                  <a:gd name="T66" fmla="*/ 250 w 253"/>
                  <a:gd name="T67" fmla="*/ 172 h 294"/>
                  <a:gd name="T68" fmla="*/ 253 w 253"/>
                  <a:gd name="T69" fmla="*/ 197 h 294"/>
                  <a:gd name="T70" fmla="*/ 250 w 253"/>
                  <a:gd name="T71" fmla="*/ 222 h 294"/>
                  <a:gd name="T72" fmla="*/ 236 w 253"/>
                  <a:gd name="T73" fmla="*/ 252 h 294"/>
                  <a:gd name="T74" fmla="*/ 212 w 253"/>
                  <a:gd name="T75" fmla="*/ 273 h 294"/>
                  <a:gd name="T76" fmla="*/ 181 w 253"/>
                  <a:gd name="T77" fmla="*/ 286 h 294"/>
                  <a:gd name="T78" fmla="*/ 124 w 253"/>
                  <a:gd name="T79" fmla="*/ 294 h 294"/>
                  <a:gd name="T80" fmla="*/ 90 w 253"/>
                  <a:gd name="T81" fmla="*/ 290 h 294"/>
                  <a:gd name="T82" fmla="*/ 50 w 253"/>
                  <a:gd name="T83" fmla="*/ 276 h 294"/>
                  <a:gd name="T84" fmla="*/ 22 w 253"/>
                  <a:gd name="T85" fmla="*/ 255 h 294"/>
                  <a:gd name="T86" fmla="*/ 4 w 253"/>
                  <a:gd name="T87" fmla="*/ 223 h 294"/>
                  <a:gd name="T88" fmla="*/ 86 w 253"/>
                  <a:gd name="T89" fmla="*/ 1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94">
                    <a:moveTo>
                      <a:pt x="86" y="193"/>
                    </a:moveTo>
                    <a:lnTo>
                      <a:pt x="86" y="193"/>
                    </a:lnTo>
                    <a:lnTo>
                      <a:pt x="88" y="202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92" y="218"/>
                    </a:lnTo>
                    <a:lnTo>
                      <a:pt x="96" y="222"/>
                    </a:lnTo>
                    <a:lnTo>
                      <a:pt x="102" y="225"/>
                    </a:lnTo>
                    <a:lnTo>
                      <a:pt x="106" y="227"/>
                    </a:lnTo>
                    <a:lnTo>
                      <a:pt x="118" y="230"/>
                    </a:lnTo>
                    <a:lnTo>
                      <a:pt x="131" y="232"/>
                    </a:lnTo>
                    <a:lnTo>
                      <a:pt x="131" y="232"/>
                    </a:lnTo>
                    <a:lnTo>
                      <a:pt x="142" y="230"/>
                    </a:lnTo>
                    <a:lnTo>
                      <a:pt x="148" y="229"/>
                    </a:lnTo>
                    <a:lnTo>
                      <a:pt x="153" y="227"/>
                    </a:lnTo>
                    <a:lnTo>
                      <a:pt x="159" y="223"/>
                    </a:lnTo>
                    <a:lnTo>
                      <a:pt x="163" y="219"/>
                    </a:lnTo>
                    <a:lnTo>
                      <a:pt x="166" y="213"/>
                    </a:lnTo>
                    <a:lnTo>
                      <a:pt x="166" y="206"/>
                    </a:lnTo>
                    <a:lnTo>
                      <a:pt x="166" y="206"/>
                    </a:lnTo>
                    <a:lnTo>
                      <a:pt x="166" y="201"/>
                    </a:lnTo>
                    <a:lnTo>
                      <a:pt x="165" y="197"/>
                    </a:lnTo>
                    <a:lnTo>
                      <a:pt x="160" y="194"/>
                    </a:lnTo>
                    <a:lnTo>
                      <a:pt x="155" y="190"/>
                    </a:lnTo>
                    <a:lnTo>
                      <a:pt x="137" y="183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72" y="165"/>
                    </a:lnTo>
                    <a:lnTo>
                      <a:pt x="57" y="158"/>
                    </a:lnTo>
                    <a:lnTo>
                      <a:pt x="42" y="149"/>
                    </a:lnTo>
                    <a:lnTo>
                      <a:pt x="36" y="145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9" y="127"/>
                    </a:lnTo>
                    <a:lnTo>
                      <a:pt x="16" y="120"/>
                    </a:lnTo>
                    <a:lnTo>
                      <a:pt x="14" y="112"/>
                    </a:lnTo>
                    <a:lnTo>
                      <a:pt x="12" y="103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2" y="81"/>
                    </a:lnTo>
                    <a:lnTo>
                      <a:pt x="14" y="70"/>
                    </a:lnTo>
                    <a:lnTo>
                      <a:pt x="16" y="60"/>
                    </a:lnTo>
                    <a:lnTo>
                      <a:pt x="21" y="52"/>
                    </a:lnTo>
                    <a:lnTo>
                      <a:pt x="26" y="43"/>
                    </a:lnTo>
                    <a:lnTo>
                      <a:pt x="32" y="35"/>
                    </a:lnTo>
                    <a:lnTo>
                      <a:pt x="39" y="28"/>
                    </a:lnTo>
                    <a:lnTo>
                      <a:pt x="46" y="23"/>
                    </a:lnTo>
                    <a:lnTo>
                      <a:pt x="54" y="17"/>
                    </a:lnTo>
                    <a:lnTo>
                      <a:pt x="63" y="13"/>
                    </a:lnTo>
                    <a:lnTo>
                      <a:pt x="72" y="9"/>
                    </a:lnTo>
                    <a:lnTo>
                      <a:pt x="82" y="6"/>
                    </a:lnTo>
                    <a:lnTo>
                      <a:pt x="103" y="2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46" y="2"/>
                    </a:lnTo>
                    <a:lnTo>
                      <a:pt x="167" y="6"/>
                    </a:lnTo>
                    <a:lnTo>
                      <a:pt x="187" y="11"/>
                    </a:lnTo>
                    <a:lnTo>
                      <a:pt x="197" y="16"/>
                    </a:lnTo>
                    <a:lnTo>
                      <a:pt x="205" y="21"/>
                    </a:lnTo>
                    <a:lnTo>
                      <a:pt x="212" y="27"/>
                    </a:lnTo>
                    <a:lnTo>
                      <a:pt x="219" y="32"/>
                    </a:lnTo>
                    <a:lnTo>
                      <a:pt x="225" y="41"/>
                    </a:lnTo>
                    <a:lnTo>
                      <a:pt x="230" y="49"/>
                    </a:lnTo>
                    <a:lnTo>
                      <a:pt x="234" y="57"/>
                    </a:lnTo>
                    <a:lnTo>
                      <a:pt x="239" y="69"/>
                    </a:lnTo>
                    <a:lnTo>
                      <a:pt x="240" y="80"/>
                    </a:lnTo>
                    <a:lnTo>
                      <a:pt x="241" y="92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9" y="84"/>
                    </a:lnTo>
                    <a:lnTo>
                      <a:pt x="158" y="78"/>
                    </a:lnTo>
                    <a:lnTo>
                      <a:pt x="155" y="74"/>
                    </a:lnTo>
                    <a:lnTo>
                      <a:pt x="149" y="70"/>
                    </a:lnTo>
                    <a:lnTo>
                      <a:pt x="149" y="70"/>
                    </a:lnTo>
                    <a:lnTo>
                      <a:pt x="144" y="66"/>
                    </a:lnTo>
                    <a:lnTo>
                      <a:pt x="137" y="64"/>
                    </a:lnTo>
                    <a:lnTo>
                      <a:pt x="131" y="63"/>
                    </a:lnTo>
                    <a:lnTo>
                      <a:pt x="124" y="63"/>
                    </a:lnTo>
                    <a:lnTo>
                      <a:pt x="124" y="63"/>
                    </a:lnTo>
                    <a:lnTo>
                      <a:pt x="114" y="63"/>
                    </a:lnTo>
                    <a:lnTo>
                      <a:pt x="104" y="66"/>
                    </a:lnTo>
                    <a:lnTo>
                      <a:pt x="99" y="69"/>
                    </a:lnTo>
                    <a:lnTo>
                      <a:pt x="96" y="71"/>
                    </a:lnTo>
                    <a:lnTo>
                      <a:pt x="93" y="76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85"/>
                    </a:lnTo>
                    <a:lnTo>
                      <a:pt x="95" y="88"/>
                    </a:lnTo>
                    <a:lnTo>
                      <a:pt x="100" y="94"/>
                    </a:lnTo>
                    <a:lnTo>
                      <a:pt x="109" y="98"/>
                    </a:lnTo>
                    <a:lnTo>
                      <a:pt x="118" y="102"/>
                    </a:lnTo>
                    <a:lnTo>
                      <a:pt x="145" y="109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88" y="121"/>
                    </a:lnTo>
                    <a:lnTo>
                      <a:pt x="204" y="127"/>
                    </a:lnTo>
                    <a:lnTo>
                      <a:pt x="216" y="133"/>
                    </a:lnTo>
                    <a:lnTo>
                      <a:pt x="229" y="142"/>
                    </a:lnTo>
                    <a:lnTo>
                      <a:pt x="239" y="152"/>
                    </a:lnTo>
                    <a:lnTo>
                      <a:pt x="243" y="158"/>
                    </a:lnTo>
                    <a:lnTo>
                      <a:pt x="246" y="165"/>
                    </a:lnTo>
                    <a:lnTo>
                      <a:pt x="250" y="172"/>
                    </a:lnTo>
                    <a:lnTo>
                      <a:pt x="251" y="180"/>
                    </a:lnTo>
                    <a:lnTo>
                      <a:pt x="253" y="188"/>
                    </a:lnTo>
                    <a:lnTo>
                      <a:pt x="253" y="197"/>
                    </a:lnTo>
                    <a:lnTo>
                      <a:pt x="253" y="197"/>
                    </a:lnTo>
                    <a:lnTo>
                      <a:pt x="253" y="211"/>
                    </a:lnTo>
                    <a:lnTo>
                      <a:pt x="250" y="222"/>
                    </a:lnTo>
                    <a:lnTo>
                      <a:pt x="247" y="233"/>
                    </a:lnTo>
                    <a:lnTo>
                      <a:pt x="241" y="243"/>
                    </a:lnTo>
                    <a:lnTo>
                      <a:pt x="236" y="252"/>
                    </a:lnTo>
                    <a:lnTo>
                      <a:pt x="229" y="259"/>
                    </a:lnTo>
                    <a:lnTo>
                      <a:pt x="220" y="266"/>
                    </a:lnTo>
                    <a:lnTo>
                      <a:pt x="212" y="273"/>
                    </a:lnTo>
                    <a:lnTo>
                      <a:pt x="202" y="278"/>
                    </a:lnTo>
                    <a:lnTo>
                      <a:pt x="192" y="282"/>
                    </a:lnTo>
                    <a:lnTo>
                      <a:pt x="181" y="286"/>
                    </a:lnTo>
                    <a:lnTo>
                      <a:pt x="170" y="289"/>
                    </a:lnTo>
                    <a:lnTo>
                      <a:pt x="146" y="293"/>
                    </a:lnTo>
                    <a:lnTo>
                      <a:pt x="124" y="294"/>
                    </a:lnTo>
                    <a:lnTo>
                      <a:pt x="124" y="294"/>
                    </a:lnTo>
                    <a:lnTo>
                      <a:pt x="109" y="293"/>
                    </a:lnTo>
                    <a:lnTo>
                      <a:pt x="90" y="290"/>
                    </a:lnTo>
                    <a:lnTo>
                      <a:pt x="71" y="286"/>
                    </a:lnTo>
                    <a:lnTo>
                      <a:pt x="60" y="282"/>
                    </a:lnTo>
                    <a:lnTo>
                      <a:pt x="50" y="276"/>
                    </a:lnTo>
                    <a:lnTo>
                      <a:pt x="40" y="271"/>
                    </a:lnTo>
                    <a:lnTo>
                      <a:pt x="30" y="264"/>
                    </a:lnTo>
                    <a:lnTo>
                      <a:pt x="22" y="255"/>
                    </a:lnTo>
                    <a:lnTo>
                      <a:pt x="15" y="247"/>
                    </a:lnTo>
                    <a:lnTo>
                      <a:pt x="9" y="236"/>
                    </a:lnTo>
                    <a:lnTo>
                      <a:pt x="4" y="223"/>
                    </a:lnTo>
                    <a:lnTo>
                      <a:pt x="1" y="209"/>
                    </a:lnTo>
                    <a:lnTo>
                      <a:pt x="0" y="193"/>
                    </a:lnTo>
                    <a:lnTo>
                      <a:pt x="86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1"/>
              <p:cNvSpPr>
                <a:spLocks noEditPoints="1"/>
              </p:cNvSpPr>
              <p:nvPr/>
            </p:nvSpPr>
            <p:spPr bwMode="auto">
              <a:xfrm>
                <a:off x="1143000" y="432593"/>
                <a:ext cx="174625" cy="168275"/>
              </a:xfrm>
              <a:custGeom>
                <a:avLst/>
                <a:gdLst>
                  <a:gd name="T0" fmla="*/ 211 w 219"/>
                  <a:gd name="T1" fmla="*/ 163 h 213"/>
                  <a:gd name="T2" fmla="*/ 212 w 219"/>
                  <a:gd name="T3" fmla="*/ 187 h 213"/>
                  <a:gd name="T4" fmla="*/ 219 w 219"/>
                  <a:gd name="T5" fmla="*/ 209 h 213"/>
                  <a:gd name="T6" fmla="*/ 141 w 219"/>
                  <a:gd name="T7" fmla="*/ 209 h 213"/>
                  <a:gd name="T8" fmla="*/ 138 w 219"/>
                  <a:gd name="T9" fmla="*/ 190 h 213"/>
                  <a:gd name="T10" fmla="*/ 137 w 219"/>
                  <a:gd name="T11" fmla="*/ 190 h 213"/>
                  <a:gd name="T12" fmla="*/ 123 w 219"/>
                  <a:gd name="T13" fmla="*/ 201 h 213"/>
                  <a:gd name="T14" fmla="*/ 107 w 219"/>
                  <a:gd name="T15" fmla="*/ 209 h 213"/>
                  <a:gd name="T16" fmla="*/ 89 w 219"/>
                  <a:gd name="T17" fmla="*/ 213 h 213"/>
                  <a:gd name="T18" fmla="*/ 71 w 219"/>
                  <a:gd name="T19" fmla="*/ 213 h 213"/>
                  <a:gd name="T20" fmla="*/ 43 w 219"/>
                  <a:gd name="T21" fmla="*/ 211 h 213"/>
                  <a:gd name="T22" fmla="*/ 21 w 219"/>
                  <a:gd name="T23" fmla="*/ 200 h 213"/>
                  <a:gd name="T24" fmla="*/ 5 w 219"/>
                  <a:gd name="T25" fmla="*/ 180 h 213"/>
                  <a:gd name="T26" fmla="*/ 0 w 219"/>
                  <a:gd name="T27" fmla="*/ 152 h 213"/>
                  <a:gd name="T28" fmla="*/ 0 w 219"/>
                  <a:gd name="T29" fmla="*/ 141 h 213"/>
                  <a:gd name="T30" fmla="*/ 7 w 219"/>
                  <a:gd name="T31" fmla="*/ 123 h 213"/>
                  <a:gd name="T32" fmla="*/ 18 w 219"/>
                  <a:gd name="T33" fmla="*/ 109 h 213"/>
                  <a:gd name="T34" fmla="*/ 33 w 219"/>
                  <a:gd name="T35" fmla="*/ 101 h 213"/>
                  <a:gd name="T36" fmla="*/ 60 w 219"/>
                  <a:gd name="T37" fmla="*/ 91 h 213"/>
                  <a:gd name="T38" fmla="*/ 114 w 219"/>
                  <a:gd name="T39" fmla="*/ 82 h 213"/>
                  <a:gd name="T40" fmla="*/ 123 w 219"/>
                  <a:gd name="T41" fmla="*/ 81 h 213"/>
                  <a:gd name="T42" fmla="*/ 131 w 219"/>
                  <a:gd name="T43" fmla="*/ 76 h 213"/>
                  <a:gd name="T44" fmla="*/ 135 w 219"/>
                  <a:gd name="T45" fmla="*/ 70 h 213"/>
                  <a:gd name="T46" fmla="*/ 135 w 219"/>
                  <a:gd name="T47" fmla="*/ 66 h 213"/>
                  <a:gd name="T48" fmla="*/ 134 w 219"/>
                  <a:gd name="T49" fmla="*/ 56 h 213"/>
                  <a:gd name="T50" fmla="*/ 127 w 219"/>
                  <a:gd name="T51" fmla="*/ 50 h 213"/>
                  <a:gd name="T52" fmla="*/ 110 w 219"/>
                  <a:gd name="T53" fmla="*/ 46 h 213"/>
                  <a:gd name="T54" fmla="*/ 102 w 219"/>
                  <a:gd name="T55" fmla="*/ 46 h 213"/>
                  <a:gd name="T56" fmla="*/ 91 w 219"/>
                  <a:gd name="T57" fmla="*/ 50 h 213"/>
                  <a:gd name="T58" fmla="*/ 84 w 219"/>
                  <a:gd name="T59" fmla="*/ 57 h 213"/>
                  <a:gd name="T60" fmla="*/ 81 w 219"/>
                  <a:gd name="T61" fmla="*/ 67 h 213"/>
                  <a:gd name="T62" fmla="*/ 8 w 219"/>
                  <a:gd name="T63" fmla="*/ 67 h 213"/>
                  <a:gd name="T64" fmla="*/ 12 w 219"/>
                  <a:gd name="T65" fmla="*/ 48 h 213"/>
                  <a:gd name="T66" fmla="*/ 19 w 219"/>
                  <a:gd name="T67" fmla="*/ 32 h 213"/>
                  <a:gd name="T68" fmla="*/ 31 w 219"/>
                  <a:gd name="T69" fmla="*/ 21 h 213"/>
                  <a:gd name="T70" fmla="*/ 45 w 219"/>
                  <a:gd name="T71" fmla="*/ 13 h 213"/>
                  <a:gd name="T72" fmla="*/ 77 w 219"/>
                  <a:gd name="T73" fmla="*/ 3 h 213"/>
                  <a:gd name="T74" fmla="*/ 113 w 219"/>
                  <a:gd name="T75" fmla="*/ 0 h 213"/>
                  <a:gd name="T76" fmla="*/ 131 w 219"/>
                  <a:gd name="T77" fmla="*/ 0 h 213"/>
                  <a:gd name="T78" fmla="*/ 159 w 219"/>
                  <a:gd name="T79" fmla="*/ 4 h 213"/>
                  <a:gd name="T80" fmla="*/ 179 w 219"/>
                  <a:gd name="T81" fmla="*/ 11 h 213"/>
                  <a:gd name="T82" fmla="*/ 194 w 219"/>
                  <a:gd name="T83" fmla="*/ 20 h 213"/>
                  <a:gd name="T84" fmla="*/ 202 w 219"/>
                  <a:gd name="T85" fmla="*/ 31 h 213"/>
                  <a:gd name="T86" fmla="*/ 209 w 219"/>
                  <a:gd name="T87" fmla="*/ 50 h 213"/>
                  <a:gd name="T88" fmla="*/ 211 w 219"/>
                  <a:gd name="T89" fmla="*/ 80 h 213"/>
                  <a:gd name="T90" fmla="*/ 135 w 219"/>
                  <a:gd name="T91" fmla="*/ 117 h 213"/>
                  <a:gd name="T92" fmla="*/ 121 w 219"/>
                  <a:gd name="T93" fmla="*/ 123 h 213"/>
                  <a:gd name="T94" fmla="*/ 105 w 219"/>
                  <a:gd name="T95" fmla="*/ 127 h 213"/>
                  <a:gd name="T96" fmla="*/ 85 w 219"/>
                  <a:gd name="T97" fmla="*/ 134 h 213"/>
                  <a:gd name="T98" fmla="*/ 81 w 219"/>
                  <a:gd name="T99" fmla="*/ 141 h 213"/>
                  <a:gd name="T100" fmla="*/ 78 w 219"/>
                  <a:gd name="T101" fmla="*/ 149 h 213"/>
                  <a:gd name="T102" fmla="*/ 79 w 219"/>
                  <a:gd name="T103" fmla="*/ 154 h 213"/>
                  <a:gd name="T104" fmla="*/ 85 w 219"/>
                  <a:gd name="T105" fmla="*/ 162 h 213"/>
                  <a:gd name="T106" fmla="*/ 98 w 219"/>
                  <a:gd name="T107" fmla="*/ 167 h 213"/>
                  <a:gd name="T108" fmla="*/ 103 w 219"/>
                  <a:gd name="T109" fmla="*/ 167 h 213"/>
                  <a:gd name="T110" fmla="*/ 116 w 219"/>
                  <a:gd name="T111" fmla="*/ 166 h 213"/>
                  <a:gd name="T112" fmla="*/ 126 w 219"/>
                  <a:gd name="T113" fmla="*/ 161 h 213"/>
                  <a:gd name="T114" fmla="*/ 133 w 219"/>
                  <a:gd name="T115" fmla="*/ 151 h 213"/>
                  <a:gd name="T116" fmla="*/ 135 w 219"/>
                  <a:gd name="T117" fmla="*/ 13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213">
                    <a:moveTo>
                      <a:pt x="211" y="163"/>
                    </a:moveTo>
                    <a:lnTo>
                      <a:pt x="211" y="163"/>
                    </a:lnTo>
                    <a:lnTo>
                      <a:pt x="211" y="176"/>
                    </a:lnTo>
                    <a:lnTo>
                      <a:pt x="212" y="187"/>
                    </a:lnTo>
                    <a:lnTo>
                      <a:pt x="215" y="198"/>
                    </a:lnTo>
                    <a:lnTo>
                      <a:pt x="219" y="209"/>
                    </a:lnTo>
                    <a:lnTo>
                      <a:pt x="141" y="209"/>
                    </a:lnTo>
                    <a:lnTo>
                      <a:pt x="141" y="209"/>
                    </a:lnTo>
                    <a:lnTo>
                      <a:pt x="138" y="200"/>
                    </a:lnTo>
                    <a:lnTo>
                      <a:pt x="138" y="190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30" y="197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7" y="209"/>
                    </a:lnTo>
                    <a:lnTo>
                      <a:pt x="99" y="211"/>
                    </a:lnTo>
                    <a:lnTo>
                      <a:pt x="89" y="213"/>
                    </a:lnTo>
                    <a:lnTo>
                      <a:pt x="71" y="213"/>
                    </a:lnTo>
                    <a:lnTo>
                      <a:pt x="71" y="213"/>
                    </a:lnTo>
                    <a:lnTo>
                      <a:pt x="57" y="213"/>
                    </a:lnTo>
                    <a:lnTo>
                      <a:pt x="43" y="211"/>
                    </a:lnTo>
                    <a:lnTo>
                      <a:pt x="31" y="206"/>
                    </a:lnTo>
                    <a:lnTo>
                      <a:pt x="21" y="200"/>
                    </a:lnTo>
                    <a:lnTo>
                      <a:pt x="11" y="191"/>
                    </a:lnTo>
                    <a:lnTo>
                      <a:pt x="5" y="180"/>
                    </a:lnTo>
                    <a:lnTo>
                      <a:pt x="1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1"/>
                    </a:lnTo>
                    <a:lnTo>
                      <a:pt x="3" y="131"/>
                    </a:lnTo>
                    <a:lnTo>
                      <a:pt x="7" y="123"/>
                    </a:lnTo>
                    <a:lnTo>
                      <a:pt x="11" y="116"/>
                    </a:lnTo>
                    <a:lnTo>
                      <a:pt x="18" y="109"/>
                    </a:lnTo>
                    <a:lnTo>
                      <a:pt x="25" y="105"/>
                    </a:lnTo>
                    <a:lnTo>
                      <a:pt x="33" y="101"/>
                    </a:lnTo>
                    <a:lnTo>
                      <a:pt x="42" y="96"/>
                    </a:lnTo>
                    <a:lnTo>
                      <a:pt x="60" y="91"/>
                    </a:lnTo>
                    <a:lnTo>
                      <a:pt x="79" y="88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23" y="81"/>
                    </a:lnTo>
                    <a:lnTo>
                      <a:pt x="128" y="78"/>
                    </a:lnTo>
                    <a:lnTo>
                      <a:pt x="131" y="76"/>
                    </a:lnTo>
                    <a:lnTo>
                      <a:pt x="134" y="73"/>
                    </a:lnTo>
                    <a:lnTo>
                      <a:pt x="135" y="70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0"/>
                    </a:lnTo>
                    <a:lnTo>
                      <a:pt x="134" y="56"/>
                    </a:lnTo>
                    <a:lnTo>
                      <a:pt x="131" y="53"/>
                    </a:lnTo>
                    <a:lnTo>
                      <a:pt x="127" y="50"/>
                    </a:lnTo>
                    <a:lnTo>
                      <a:pt x="120" y="48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02" y="46"/>
                    </a:lnTo>
                    <a:lnTo>
                      <a:pt x="95" y="48"/>
                    </a:lnTo>
                    <a:lnTo>
                      <a:pt x="91" y="50"/>
                    </a:lnTo>
                    <a:lnTo>
                      <a:pt x="86" y="53"/>
                    </a:lnTo>
                    <a:lnTo>
                      <a:pt x="84" y="57"/>
                    </a:lnTo>
                    <a:lnTo>
                      <a:pt x="82" y="60"/>
                    </a:lnTo>
                    <a:lnTo>
                      <a:pt x="81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0" y="57"/>
                    </a:lnTo>
                    <a:lnTo>
                      <a:pt x="12" y="48"/>
                    </a:lnTo>
                    <a:lnTo>
                      <a:pt x="15" y="39"/>
                    </a:lnTo>
                    <a:lnTo>
                      <a:pt x="19" y="32"/>
                    </a:lnTo>
                    <a:lnTo>
                      <a:pt x="25" y="27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60" y="6"/>
                    </a:lnTo>
                    <a:lnTo>
                      <a:pt x="77" y="3"/>
                    </a:lnTo>
                    <a:lnTo>
                      <a:pt x="95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31" y="0"/>
                    </a:lnTo>
                    <a:lnTo>
                      <a:pt x="145" y="2"/>
                    </a:lnTo>
                    <a:lnTo>
                      <a:pt x="159" y="4"/>
                    </a:lnTo>
                    <a:lnTo>
                      <a:pt x="170" y="7"/>
                    </a:lnTo>
                    <a:lnTo>
                      <a:pt x="179" y="11"/>
                    </a:lnTo>
                    <a:lnTo>
                      <a:pt x="187" y="16"/>
                    </a:lnTo>
                    <a:lnTo>
                      <a:pt x="194" y="20"/>
                    </a:lnTo>
                    <a:lnTo>
                      <a:pt x="198" y="25"/>
                    </a:lnTo>
                    <a:lnTo>
                      <a:pt x="202" y="31"/>
                    </a:lnTo>
                    <a:lnTo>
                      <a:pt x="205" y="38"/>
                    </a:lnTo>
                    <a:lnTo>
                      <a:pt x="209" y="50"/>
                    </a:lnTo>
                    <a:lnTo>
                      <a:pt x="209" y="66"/>
                    </a:lnTo>
                    <a:lnTo>
                      <a:pt x="211" y="80"/>
                    </a:lnTo>
                    <a:lnTo>
                      <a:pt x="211" y="163"/>
                    </a:lnTo>
                    <a:close/>
                    <a:moveTo>
                      <a:pt x="135" y="117"/>
                    </a:moveTo>
                    <a:lnTo>
                      <a:pt x="135" y="117"/>
                    </a:lnTo>
                    <a:lnTo>
                      <a:pt x="121" y="123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93" y="131"/>
                    </a:lnTo>
                    <a:lnTo>
                      <a:pt x="85" y="134"/>
                    </a:lnTo>
                    <a:lnTo>
                      <a:pt x="82" y="137"/>
                    </a:lnTo>
                    <a:lnTo>
                      <a:pt x="81" y="141"/>
                    </a:lnTo>
                    <a:lnTo>
                      <a:pt x="79" y="145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9" y="154"/>
                    </a:lnTo>
                    <a:lnTo>
                      <a:pt x="81" y="156"/>
                    </a:lnTo>
                    <a:lnTo>
                      <a:pt x="85" y="162"/>
                    </a:lnTo>
                    <a:lnTo>
                      <a:pt x="93" y="166"/>
                    </a:lnTo>
                    <a:lnTo>
                      <a:pt x="98" y="167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109" y="167"/>
                    </a:lnTo>
                    <a:lnTo>
                      <a:pt x="116" y="166"/>
                    </a:lnTo>
                    <a:lnTo>
                      <a:pt x="121" y="163"/>
                    </a:lnTo>
                    <a:lnTo>
                      <a:pt x="126" y="161"/>
                    </a:lnTo>
                    <a:lnTo>
                      <a:pt x="130" y="156"/>
                    </a:lnTo>
                    <a:lnTo>
                      <a:pt x="133" y="151"/>
                    </a:lnTo>
                    <a:lnTo>
                      <a:pt x="134" y="144"/>
                    </a:lnTo>
                    <a:lnTo>
                      <a:pt x="135" y="137"/>
                    </a:lnTo>
                    <a:lnTo>
                      <a:pt x="135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339850" y="432593"/>
                <a:ext cx="168275" cy="165100"/>
              </a:xfrm>
              <a:custGeom>
                <a:avLst/>
                <a:gdLst>
                  <a:gd name="T0" fmla="*/ 0 w 212"/>
                  <a:gd name="T1" fmla="*/ 6 h 209"/>
                  <a:gd name="T2" fmla="*/ 76 w 212"/>
                  <a:gd name="T3" fmla="*/ 6 h 209"/>
                  <a:gd name="T4" fmla="*/ 76 w 212"/>
                  <a:gd name="T5" fmla="*/ 31 h 209"/>
                  <a:gd name="T6" fmla="*/ 77 w 212"/>
                  <a:gd name="T7" fmla="*/ 31 h 209"/>
                  <a:gd name="T8" fmla="*/ 77 w 212"/>
                  <a:gd name="T9" fmla="*/ 31 h 209"/>
                  <a:gd name="T10" fmla="*/ 83 w 212"/>
                  <a:gd name="T11" fmla="*/ 24 h 209"/>
                  <a:gd name="T12" fmla="*/ 88 w 212"/>
                  <a:gd name="T13" fmla="*/ 18 h 209"/>
                  <a:gd name="T14" fmla="*/ 95 w 212"/>
                  <a:gd name="T15" fmla="*/ 13 h 209"/>
                  <a:gd name="T16" fmla="*/ 103 w 212"/>
                  <a:gd name="T17" fmla="*/ 9 h 209"/>
                  <a:gd name="T18" fmla="*/ 112 w 212"/>
                  <a:gd name="T19" fmla="*/ 4 h 209"/>
                  <a:gd name="T20" fmla="*/ 122 w 212"/>
                  <a:gd name="T21" fmla="*/ 3 h 209"/>
                  <a:gd name="T22" fmla="*/ 131 w 212"/>
                  <a:gd name="T23" fmla="*/ 0 h 209"/>
                  <a:gd name="T24" fmla="*/ 143 w 212"/>
                  <a:gd name="T25" fmla="*/ 0 h 209"/>
                  <a:gd name="T26" fmla="*/ 143 w 212"/>
                  <a:gd name="T27" fmla="*/ 0 h 209"/>
                  <a:gd name="T28" fmla="*/ 157 w 212"/>
                  <a:gd name="T29" fmla="*/ 2 h 209"/>
                  <a:gd name="T30" fmla="*/ 169 w 212"/>
                  <a:gd name="T31" fmla="*/ 4 h 209"/>
                  <a:gd name="T32" fmla="*/ 180 w 212"/>
                  <a:gd name="T33" fmla="*/ 10 h 209"/>
                  <a:gd name="T34" fmla="*/ 191 w 212"/>
                  <a:gd name="T35" fmla="*/ 17 h 209"/>
                  <a:gd name="T36" fmla="*/ 200 w 212"/>
                  <a:gd name="T37" fmla="*/ 27 h 209"/>
                  <a:gd name="T38" fmla="*/ 207 w 212"/>
                  <a:gd name="T39" fmla="*/ 39 h 209"/>
                  <a:gd name="T40" fmla="*/ 211 w 212"/>
                  <a:gd name="T41" fmla="*/ 53 h 209"/>
                  <a:gd name="T42" fmla="*/ 212 w 212"/>
                  <a:gd name="T43" fmla="*/ 70 h 209"/>
                  <a:gd name="T44" fmla="*/ 212 w 212"/>
                  <a:gd name="T45" fmla="*/ 209 h 209"/>
                  <a:gd name="T46" fmla="*/ 134 w 212"/>
                  <a:gd name="T47" fmla="*/ 209 h 209"/>
                  <a:gd name="T48" fmla="*/ 134 w 212"/>
                  <a:gd name="T49" fmla="*/ 102 h 209"/>
                  <a:gd name="T50" fmla="*/ 134 w 212"/>
                  <a:gd name="T51" fmla="*/ 102 h 209"/>
                  <a:gd name="T52" fmla="*/ 134 w 212"/>
                  <a:gd name="T53" fmla="*/ 87 h 209"/>
                  <a:gd name="T54" fmla="*/ 133 w 212"/>
                  <a:gd name="T55" fmla="*/ 80 h 209"/>
                  <a:gd name="T56" fmla="*/ 130 w 212"/>
                  <a:gd name="T57" fmla="*/ 74 h 209"/>
                  <a:gd name="T58" fmla="*/ 127 w 212"/>
                  <a:gd name="T59" fmla="*/ 69 h 209"/>
                  <a:gd name="T60" fmla="*/ 123 w 212"/>
                  <a:gd name="T61" fmla="*/ 66 h 209"/>
                  <a:gd name="T62" fmla="*/ 117 w 212"/>
                  <a:gd name="T63" fmla="*/ 63 h 209"/>
                  <a:gd name="T64" fmla="*/ 109 w 212"/>
                  <a:gd name="T65" fmla="*/ 63 h 209"/>
                  <a:gd name="T66" fmla="*/ 109 w 212"/>
                  <a:gd name="T67" fmla="*/ 63 h 209"/>
                  <a:gd name="T68" fmla="*/ 105 w 212"/>
                  <a:gd name="T69" fmla="*/ 63 h 209"/>
                  <a:gd name="T70" fmla="*/ 99 w 212"/>
                  <a:gd name="T71" fmla="*/ 64 h 209"/>
                  <a:gd name="T72" fmla="*/ 94 w 212"/>
                  <a:gd name="T73" fmla="*/ 66 h 209"/>
                  <a:gd name="T74" fmla="*/ 90 w 212"/>
                  <a:gd name="T75" fmla="*/ 70 h 209"/>
                  <a:gd name="T76" fmla="*/ 85 w 212"/>
                  <a:gd name="T77" fmla="*/ 76 h 209"/>
                  <a:gd name="T78" fmla="*/ 81 w 212"/>
                  <a:gd name="T79" fmla="*/ 81 h 209"/>
                  <a:gd name="T80" fmla="*/ 80 w 212"/>
                  <a:gd name="T81" fmla="*/ 91 h 209"/>
                  <a:gd name="T82" fmla="*/ 78 w 212"/>
                  <a:gd name="T83" fmla="*/ 102 h 209"/>
                  <a:gd name="T84" fmla="*/ 78 w 212"/>
                  <a:gd name="T85" fmla="*/ 209 h 209"/>
                  <a:gd name="T86" fmla="*/ 0 w 212"/>
                  <a:gd name="T87" fmla="*/ 209 h 209"/>
                  <a:gd name="T88" fmla="*/ 0 w 212"/>
                  <a:gd name="T89" fmla="*/ 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2" h="209">
                    <a:moveTo>
                      <a:pt x="0" y="6"/>
                    </a:moveTo>
                    <a:lnTo>
                      <a:pt x="76" y="6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83" y="24"/>
                    </a:lnTo>
                    <a:lnTo>
                      <a:pt x="88" y="18"/>
                    </a:lnTo>
                    <a:lnTo>
                      <a:pt x="95" y="13"/>
                    </a:lnTo>
                    <a:lnTo>
                      <a:pt x="103" y="9"/>
                    </a:lnTo>
                    <a:lnTo>
                      <a:pt x="112" y="4"/>
                    </a:lnTo>
                    <a:lnTo>
                      <a:pt x="122" y="3"/>
                    </a:lnTo>
                    <a:lnTo>
                      <a:pt x="131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57" y="2"/>
                    </a:lnTo>
                    <a:lnTo>
                      <a:pt x="169" y="4"/>
                    </a:lnTo>
                    <a:lnTo>
                      <a:pt x="180" y="10"/>
                    </a:lnTo>
                    <a:lnTo>
                      <a:pt x="191" y="17"/>
                    </a:lnTo>
                    <a:lnTo>
                      <a:pt x="200" y="27"/>
                    </a:lnTo>
                    <a:lnTo>
                      <a:pt x="207" y="39"/>
                    </a:lnTo>
                    <a:lnTo>
                      <a:pt x="211" y="53"/>
                    </a:lnTo>
                    <a:lnTo>
                      <a:pt x="212" y="70"/>
                    </a:lnTo>
                    <a:lnTo>
                      <a:pt x="212" y="209"/>
                    </a:lnTo>
                    <a:lnTo>
                      <a:pt x="134" y="209"/>
                    </a:lnTo>
                    <a:lnTo>
                      <a:pt x="134" y="102"/>
                    </a:lnTo>
                    <a:lnTo>
                      <a:pt x="134" y="102"/>
                    </a:lnTo>
                    <a:lnTo>
                      <a:pt x="134" y="87"/>
                    </a:lnTo>
                    <a:lnTo>
                      <a:pt x="133" y="80"/>
                    </a:lnTo>
                    <a:lnTo>
                      <a:pt x="130" y="74"/>
                    </a:lnTo>
                    <a:lnTo>
                      <a:pt x="127" y="69"/>
                    </a:lnTo>
                    <a:lnTo>
                      <a:pt x="123" y="66"/>
                    </a:lnTo>
                    <a:lnTo>
                      <a:pt x="117" y="63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5" y="63"/>
                    </a:lnTo>
                    <a:lnTo>
                      <a:pt x="99" y="64"/>
                    </a:lnTo>
                    <a:lnTo>
                      <a:pt x="94" y="66"/>
                    </a:lnTo>
                    <a:lnTo>
                      <a:pt x="90" y="70"/>
                    </a:lnTo>
                    <a:lnTo>
                      <a:pt x="85" y="76"/>
                    </a:lnTo>
                    <a:lnTo>
                      <a:pt x="81" y="81"/>
                    </a:lnTo>
                    <a:lnTo>
                      <a:pt x="80" y="91"/>
                    </a:lnTo>
                    <a:lnTo>
                      <a:pt x="78" y="102"/>
                    </a:lnTo>
                    <a:lnTo>
                      <a:pt x="78" y="209"/>
                    </a:lnTo>
                    <a:lnTo>
                      <a:pt x="0" y="2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530350" y="375443"/>
                <a:ext cx="176213" cy="225425"/>
              </a:xfrm>
              <a:custGeom>
                <a:avLst/>
                <a:gdLst>
                  <a:gd name="T0" fmla="*/ 145 w 220"/>
                  <a:gd name="T1" fmla="*/ 280 h 284"/>
                  <a:gd name="T2" fmla="*/ 145 w 220"/>
                  <a:gd name="T3" fmla="*/ 258 h 284"/>
                  <a:gd name="T4" fmla="*/ 137 w 220"/>
                  <a:gd name="T5" fmla="*/ 268 h 284"/>
                  <a:gd name="T6" fmla="*/ 125 w 220"/>
                  <a:gd name="T7" fmla="*/ 276 h 284"/>
                  <a:gd name="T8" fmla="*/ 109 w 220"/>
                  <a:gd name="T9" fmla="*/ 283 h 284"/>
                  <a:gd name="T10" fmla="*/ 85 w 220"/>
                  <a:gd name="T11" fmla="*/ 284 h 284"/>
                  <a:gd name="T12" fmla="*/ 74 w 220"/>
                  <a:gd name="T13" fmla="*/ 284 h 284"/>
                  <a:gd name="T14" fmla="*/ 56 w 220"/>
                  <a:gd name="T15" fmla="*/ 279 h 284"/>
                  <a:gd name="T16" fmla="*/ 39 w 220"/>
                  <a:gd name="T17" fmla="*/ 271 h 284"/>
                  <a:gd name="T18" fmla="*/ 26 w 220"/>
                  <a:gd name="T19" fmla="*/ 258 h 284"/>
                  <a:gd name="T20" fmla="*/ 15 w 220"/>
                  <a:gd name="T21" fmla="*/ 243 h 284"/>
                  <a:gd name="T22" fmla="*/ 4 w 220"/>
                  <a:gd name="T23" fmla="*/ 216 h 284"/>
                  <a:gd name="T24" fmla="*/ 0 w 220"/>
                  <a:gd name="T25" fmla="*/ 177 h 284"/>
                  <a:gd name="T26" fmla="*/ 0 w 220"/>
                  <a:gd name="T27" fmla="*/ 159 h 284"/>
                  <a:gd name="T28" fmla="*/ 8 w 220"/>
                  <a:gd name="T29" fmla="*/ 123 h 284"/>
                  <a:gd name="T30" fmla="*/ 17 w 220"/>
                  <a:gd name="T31" fmla="*/ 106 h 284"/>
                  <a:gd name="T32" fmla="*/ 29 w 220"/>
                  <a:gd name="T33" fmla="*/ 92 h 284"/>
                  <a:gd name="T34" fmla="*/ 43 w 220"/>
                  <a:gd name="T35" fmla="*/ 81 h 284"/>
                  <a:gd name="T36" fmla="*/ 63 w 220"/>
                  <a:gd name="T37" fmla="*/ 74 h 284"/>
                  <a:gd name="T38" fmla="*/ 86 w 220"/>
                  <a:gd name="T39" fmla="*/ 71 h 284"/>
                  <a:gd name="T40" fmla="*/ 95 w 220"/>
                  <a:gd name="T41" fmla="*/ 71 h 284"/>
                  <a:gd name="T42" fmla="*/ 110 w 220"/>
                  <a:gd name="T43" fmla="*/ 75 h 284"/>
                  <a:gd name="T44" fmla="*/ 125 w 220"/>
                  <a:gd name="T45" fmla="*/ 82 h 284"/>
                  <a:gd name="T46" fmla="*/ 137 w 220"/>
                  <a:gd name="T47" fmla="*/ 92 h 284"/>
                  <a:gd name="T48" fmla="*/ 142 w 220"/>
                  <a:gd name="T49" fmla="*/ 99 h 284"/>
                  <a:gd name="T50" fmla="*/ 220 w 220"/>
                  <a:gd name="T51" fmla="*/ 0 h 284"/>
                  <a:gd name="T52" fmla="*/ 112 w 220"/>
                  <a:gd name="T53" fmla="*/ 128 h 284"/>
                  <a:gd name="T54" fmla="*/ 102 w 220"/>
                  <a:gd name="T55" fmla="*/ 128 h 284"/>
                  <a:gd name="T56" fmla="*/ 88 w 220"/>
                  <a:gd name="T57" fmla="*/ 137 h 284"/>
                  <a:gd name="T58" fmla="*/ 81 w 220"/>
                  <a:gd name="T59" fmla="*/ 152 h 284"/>
                  <a:gd name="T60" fmla="*/ 78 w 220"/>
                  <a:gd name="T61" fmla="*/ 169 h 284"/>
                  <a:gd name="T62" fmla="*/ 77 w 220"/>
                  <a:gd name="T63" fmla="*/ 179 h 284"/>
                  <a:gd name="T64" fmla="*/ 78 w 220"/>
                  <a:gd name="T65" fmla="*/ 197 h 284"/>
                  <a:gd name="T66" fmla="*/ 84 w 220"/>
                  <a:gd name="T67" fmla="*/ 212 h 284"/>
                  <a:gd name="T68" fmla="*/ 95 w 220"/>
                  <a:gd name="T69" fmla="*/ 225 h 284"/>
                  <a:gd name="T70" fmla="*/ 112 w 220"/>
                  <a:gd name="T71" fmla="*/ 229 h 284"/>
                  <a:gd name="T72" fmla="*/ 121 w 220"/>
                  <a:gd name="T73" fmla="*/ 227 h 284"/>
                  <a:gd name="T74" fmla="*/ 134 w 220"/>
                  <a:gd name="T75" fmla="*/ 219 h 284"/>
                  <a:gd name="T76" fmla="*/ 142 w 220"/>
                  <a:gd name="T77" fmla="*/ 205 h 284"/>
                  <a:gd name="T78" fmla="*/ 145 w 220"/>
                  <a:gd name="T79" fmla="*/ 187 h 284"/>
                  <a:gd name="T80" fmla="*/ 145 w 220"/>
                  <a:gd name="T81" fmla="*/ 179 h 284"/>
                  <a:gd name="T82" fmla="*/ 144 w 220"/>
                  <a:gd name="T83" fmla="*/ 160 h 284"/>
                  <a:gd name="T84" fmla="*/ 139 w 220"/>
                  <a:gd name="T85" fmla="*/ 144 h 284"/>
                  <a:gd name="T86" fmla="*/ 128 w 220"/>
                  <a:gd name="T87" fmla="*/ 133 h 284"/>
                  <a:gd name="T88" fmla="*/ 112 w 220"/>
                  <a:gd name="T89" fmla="*/ 12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0" h="284">
                    <a:moveTo>
                      <a:pt x="220" y="280"/>
                    </a:moveTo>
                    <a:lnTo>
                      <a:pt x="145" y="280"/>
                    </a:lnTo>
                    <a:lnTo>
                      <a:pt x="145" y="258"/>
                    </a:lnTo>
                    <a:lnTo>
                      <a:pt x="145" y="258"/>
                    </a:lnTo>
                    <a:lnTo>
                      <a:pt x="145" y="258"/>
                    </a:lnTo>
                    <a:lnTo>
                      <a:pt x="137" y="268"/>
                    </a:lnTo>
                    <a:lnTo>
                      <a:pt x="131" y="272"/>
                    </a:lnTo>
                    <a:lnTo>
                      <a:pt x="125" y="276"/>
                    </a:lnTo>
                    <a:lnTo>
                      <a:pt x="118" y="280"/>
                    </a:lnTo>
                    <a:lnTo>
                      <a:pt x="109" y="283"/>
                    </a:lnTo>
                    <a:lnTo>
                      <a:pt x="98" y="284"/>
                    </a:lnTo>
                    <a:lnTo>
                      <a:pt x="85" y="284"/>
                    </a:lnTo>
                    <a:lnTo>
                      <a:pt x="85" y="284"/>
                    </a:lnTo>
                    <a:lnTo>
                      <a:pt x="74" y="284"/>
                    </a:lnTo>
                    <a:lnTo>
                      <a:pt x="64" y="283"/>
                    </a:lnTo>
                    <a:lnTo>
                      <a:pt x="56" y="279"/>
                    </a:lnTo>
                    <a:lnTo>
                      <a:pt x="47" y="275"/>
                    </a:lnTo>
                    <a:lnTo>
                      <a:pt x="39" y="271"/>
                    </a:lnTo>
                    <a:lnTo>
                      <a:pt x="32" y="265"/>
                    </a:lnTo>
                    <a:lnTo>
                      <a:pt x="26" y="258"/>
                    </a:lnTo>
                    <a:lnTo>
                      <a:pt x="21" y="250"/>
                    </a:lnTo>
                    <a:lnTo>
                      <a:pt x="15" y="243"/>
                    </a:lnTo>
                    <a:lnTo>
                      <a:pt x="11" y="234"/>
                    </a:lnTo>
                    <a:lnTo>
                      <a:pt x="4" y="216"/>
                    </a:lnTo>
                    <a:lnTo>
                      <a:pt x="1" y="19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59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2" y="114"/>
                    </a:lnTo>
                    <a:lnTo>
                      <a:pt x="17" y="106"/>
                    </a:lnTo>
                    <a:lnTo>
                      <a:pt x="22" y="99"/>
                    </a:lnTo>
                    <a:lnTo>
                      <a:pt x="29" y="92"/>
                    </a:lnTo>
                    <a:lnTo>
                      <a:pt x="36" y="87"/>
                    </a:lnTo>
                    <a:lnTo>
                      <a:pt x="43" y="81"/>
                    </a:lnTo>
                    <a:lnTo>
                      <a:pt x="53" y="77"/>
                    </a:lnTo>
                    <a:lnTo>
                      <a:pt x="63" y="74"/>
                    </a:lnTo>
                    <a:lnTo>
                      <a:pt x="74" y="73"/>
                    </a:lnTo>
                    <a:lnTo>
                      <a:pt x="86" y="71"/>
                    </a:lnTo>
                    <a:lnTo>
                      <a:pt x="86" y="71"/>
                    </a:lnTo>
                    <a:lnTo>
                      <a:pt x="95" y="71"/>
                    </a:lnTo>
                    <a:lnTo>
                      <a:pt x="103" y="73"/>
                    </a:lnTo>
                    <a:lnTo>
                      <a:pt x="110" y="75"/>
                    </a:lnTo>
                    <a:lnTo>
                      <a:pt x="118" y="78"/>
                    </a:lnTo>
                    <a:lnTo>
                      <a:pt x="125" y="82"/>
                    </a:lnTo>
                    <a:lnTo>
                      <a:pt x="131" y="88"/>
                    </a:lnTo>
                    <a:lnTo>
                      <a:pt x="137" y="92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2" y="0"/>
                    </a:lnTo>
                    <a:lnTo>
                      <a:pt x="220" y="0"/>
                    </a:lnTo>
                    <a:lnTo>
                      <a:pt x="220" y="280"/>
                    </a:lnTo>
                    <a:close/>
                    <a:moveTo>
                      <a:pt x="112" y="128"/>
                    </a:moveTo>
                    <a:lnTo>
                      <a:pt x="112" y="128"/>
                    </a:lnTo>
                    <a:lnTo>
                      <a:pt x="102" y="128"/>
                    </a:lnTo>
                    <a:lnTo>
                      <a:pt x="95" y="133"/>
                    </a:lnTo>
                    <a:lnTo>
                      <a:pt x="88" y="137"/>
                    </a:lnTo>
                    <a:lnTo>
                      <a:pt x="84" y="144"/>
                    </a:lnTo>
                    <a:lnTo>
                      <a:pt x="81" y="152"/>
                    </a:lnTo>
                    <a:lnTo>
                      <a:pt x="78" y="160"/>
                    </a:lnTo>
                    <a:lnTo>
                      <a:pt x="78" y="169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8" y="187"/>
                    </a:lnTo>
                    <a:lnTo>
                      <a:pt x="78" y="197"/>
                    </a:lnTo>
                    <a:lnTo>
                      <a:pt x="81" y="205"/>
                    </a:lnTo>
                    <a:lnTo>
                      <a:pt x="84" y="212"/>
                    </a:lnTo>
                    <a:lnTo>
                      <a:pt x="88" y="219"/>
                    </a:lnTo>
                    <a:lnTo>
                      <a:pt x="95" y="225"/>
                    </a:lnTo>
                    <a:lnTo>
                      <a:pt x="102" y="227"/>
                    </a:lnTo>
                    <a:lnTo>
                      <a:pt x="112" y="229"/>
                    </a:lnTo>
                    <a:lnTo>
                      <a:pt x="112" y="229"/>
                    </a:lnTo>
                    <a:lnTo>
                      <a:pt x="121" y="227"/>
                    </a:lnTo>
                    <a:lnTo>
                      <a:pt x="128" y="225"/>
                    </a:lnTo>
                    <a:lnTo>
                      <a:pt x="134" y="219"/>
                    </a:lnTo>
                    <a:lnTo>
                      <a:pt x="139" y="212"/>
                    </a:lnTo>
                    <a:lnTo>
                      <a:pt x="142" y="205"/>
                    </a:lnTo>
                    <a:lnTo>
                      <a:pt x="144" y="197"/>
                    </a:lnTo>
                    <a:lnTo>
                      <a:pt x="145" y="187"/>
                    </a:lnTo>
                    <a:lnTo>
                      <a:pt x="145" y="179"/>
                    </a:lnTo>
                    <a:lnTo>
                      <a:pt x="145" y="179"/>
                    </a:lnTo>
                    <a:lnTo>
                      <a:pt x="145" y="169"/>
                    </a:lnTo>
                    <a:lnTo>
                      <a:pt x="144" y="160"/>
                    </a:lnTo>
                    <a:lnTo>
                      <a:pt x="142" y="152"/>
                    </a:lnTo>
                    <a:lnTo>
                      <a:pt x="139" y="144"/>
                    </a:lnTo>
                    <a:lnTo>
                      <a:pt x="134" y="137"/>
                    </a:lnTo>
                    <a:lnTo>
                      <a:pt x="128" y="133"/>
                    </a:lnTo>
                    <a:lnTo>
                      <a:pt x="121" y="128"/>
                    </a:lnTo>
                    <a:lnTo>
                      <a:pt x="112" y="128"/>
                    </a:lnTo>
                    <a:lnTo>
                      <a:pt x="112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1722438" y="386556"/>
                <a:ext cx="122238" cy="212725"/>
              </a:xfrm>
              <a:custGeom>
                <a:avLst/>
                <a:gdLst>
                  <a:gd name="T0" fmla="*/ 113 w 155"/>
                  <a:gd name="T1" fmla="*/ 63 h 268"/>
                  <a:gd name="T2" fmla="*/ 155 w 155"/>
                  <a:gd name="T3" fmla="*/ 63 h 268"/>
                  <a:gd name="T4" fmla="*/ 155 w 155"/>
                  <a:gd name="T5" fmla="*/ 110 h 268"/>
                  <a:gd name="T6" fmla="*/ 113 w 155"/>
                  <a:gd name="T7" fmla="*/ 110 h 268"/>
                  <a:gd name="T8" fmla="*/ 113 w 155"/>
                  <a:gd name="T9" fmla="*/ 181 h 268"/>
                  <a:gd name="T10" fmla="*/ 113 w 155"/>
                  <a:gd name="T11" fmla="*/ 181 h 268"/>
                  <a:gd name="T12" fmla="*/ 115 w 155"/>
                  <a:gd name="T13" fmla="*/ 194 h 268"/>
                  <a:gd name="T14" fmla="*/ 116 w 155"/>
                  <a:gd name="T15" fmla="*/ 198 h 268"/>
                  <a:gd name="T16" fmla="*/ 117 w 155"/>
                  <a:gd name="T17" fmla="*/ 202 h 268"/>
                  <a:gd name="T18" fmla="*/ 120 w 155"/>
                  <a:gd name="T19" fmla="*/ 205 h 268"/>
                  <a:gd name="T20" fmla="*/ 124 w 155"/>
                  <a:gd name="T21" fmla="*/ 206 h 268"/>
                  <a:gd name="T22" fmla="*/ 130 w 155"/>
                  <a:gd name="T23" fmla="*/ 208 h 268"/>
                  <a:gd name="T24" fmla="*/ 137 w 155"/>
                  <a:gd name="T25" fmla="*/ 208 h 268"/>
                  <a:gd name="T26" fmla="*/ 137 w 155"/>
                  <a:gd name="T27" fmla="*/ 208 h 268"/>
                  <a:gd name="T28" fmla="*/ 155 w 155"/>
                  <a:gd name="T29" fmla="*/ 208 h 268"/>
                  <a:gd name="T30" fmla="*/ 155 w 155"/>
                  <a:gd name="T31" fmla="*/ 266 h 268"/>
                  <a:gd name="T32" fmla="*/ 155 w 155"/>
                  <a:gd name="T33" fmla="*/ 266 h 268"/>
                  <a:gd name="T34" fmla="*/ 130 w 155"/>
                  <a:gd name="T35" fmla="*/ 268 h 268"/>
                  <a:gd name="T36" fmla="*/ 105 w 155"/>
                  <a:gd name="T37" fmla="*/ 268 h 268"/>
                  <a:gd name="T38" fmla="*/ 105 w 155"/>
                  <a:gd name="T39" fmla="*/ 268 h 268"/>
                  <a:gd name="T40" fmla="*/ 92 w 155"/>
                  <a:gd name="T41" fmla="*/ 268 h 268"/>
                  <a:gd name="T42" fmla="*/ 80 w 155"/>
                  <a:gd name="T43" fmla="*/ 266 h 268"/>
                  <a:gd name="T44" fmla="*/ 68 w 155"/>
                  <a:gd name="T45" fmla="*/ 263 h 268"/>
                  <a:gd name="T46" fmla="*/ 57 w 155"/>
                  <a:gd name="T47" fmla="*/ 259 h 268"/>
                  <a:gd name="T48" fmla="*/ 53 w 155"/>
                  <a:gd name="T49" fmla="*/ 255 h 268"/>
                  <a:gd name="T50" fmla="*/ 49 w 155"/>
                  <a:gd name="T51" fmla="*/ 251 h 268"/>
                  <a:gd name="T52" fmla="*/ 45 w 155"/>
                  <a:gd name="T53" fmla="*/ 247 h 268"/>
                  <a:gd name="T54" fmla="*/ 42 w 155"/>
                  <a:gd name="T55" fmla="*/ 240 h 268"/>
                  <a:gd name="T56" fmla="*/ 39 w 155"/>
                  <a:gd name="T57" fmla="*/ 234 h 268"/>
                  <a:gd name="T58" fmla="*/ 36 w 155"/>
                  <a:gd name="T59" fmla="*/ 226 h 268"/>
                  <a:gd name="T60" fmla="*/ 35 w 155"/>
                  <a:gd name="T61" fmla="*/ 218 h 268"/>
                  <a:gd name="T62" fmla="*/ 35 w 155"/>
                  <a:gd name="T63" fmla="*/ 208 h 268"/>
                  <a:gd name="T64" fmla="*/ 35 w 155"/>
                  <a:gd name="T65" fmla="*/ 110 h 268"/>
                  <a:gd name="T66" fmla="*/ 0 w 155"/>
                  <a:gd name="T67" fmla="*/ 110 h 268"/>
                  <a:gd name="T68" fmla="*/ 0 w 155"/>
                  <a:gd name="T69" fmla="*/ 63 h 268"/>
                  <a:gd name="T70" fmla="*/ 35 w 155"/>
                  <a:gd name="T71" fmla="*/ 63 h 268"/>
                  <a:gd name="T72" fmla="*/ 35 w 155"/>
                  <a:gd name="T73" fmla="*/ 0 h 268"/>
                  <a:gd name="T74" fmla="*/ 113 w 155"/>
                  <a:gd name="T75" fmla="*/ 0 h 268"/>
                  <a:gd name="T76" fmla="*/ 113 w 155"/>
                  <a:gd name="T77" fmla="*/ 6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68">
                    <a:moveTo>
                      <a:pt x="113" y="63"/>
                    </a:moveTo>
                    <a:lnTo>
                      <a:pt x="155" y="63"/>
                    </a:lnTo>
                    <a:lnTo>
                      <a:pt x="155" y="110"/>
                    </a:lnTo>
                    <a:lnTo>
                      <a:pt x="113" y="110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5" y="194"/>
                    </a:lnTo>
                    <a:lnTo>
                      <a:pt x="116" y="198"/>
                    </a:lnTo>
                    <a:lnTo>
                      <a:pt x="117" y="202"/>
                    </a:lnTo>
                    <a:lnTo>
                      <a:pt x="120" y="205"/>
                    </a:lnTo>
                    <a:lnTo>
                      <a:pt x="124" y="206"/>
                    </a:lnTo>
                    <a:lnTo>
                      <a:pt x="130" y="208"/>
                    </a:lnTo>
                    <a:lnTo>
                      <a:pt x="137" y="208"/>
                    </a:lnTo>
                    <a:lnTo>
                      <a:pt x="137" y="208"/>
                    </a:lnTo>
                    <a:lnTo>
                      <a:pt x="155" y="20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30" y="268"/>
                    </a:lnTo>
                    <a:lnTo>
                      <a:pt x="105" y="268"/>
                    </a:lnTo>
                    <a:lnTo>
                      <a:pt x="105" y="268"/>
                    </a:lnTo>
                    <a:lnTo>
                      <a:pt x="92" y="268"/>
                    </a:lnTo>
                    <a:lnTo>
                      <a:pt x="80" y="266"/>
                    </a:lnTo>
                    <a:lnTo>
                      <a:pt x="68" y="263"/>
                    </a:lnTo>
                    <a:lnTo>
                      <a:pt x="57" y="259"/>
                    </a:lnTo>
                    <a:lnTo>
                      <a:pt x="53" y="255"/>
                    </a:lnTo>
                    <a:lnTo>
                      <a:pt x="49" y="251"/>
                    </a:lnTo>
                    <a:lnTo>
                      <a:pt x="45" y="247"/>
                    </a:lnTo>
                    <a:lnTo>
                      <a:pt x="42" y="240"/>
                    </a:lnTo>
                    <a:lnTo>
                      <a:pt x="39" y="234"/>
                    </a:lnTo>
                    <a:lnTo>
                      <a:pt x="36" y="226"/>
                    </a:lnTo>
                    <a:lnTo>
                      <a:pt x="35" y="218"/>
                    </a:lnTo>
                    <a:lnTo>
                      <a:pt x="35" y="208"/>
                    </a:lnTo>
                    <a:lnTo>
                      <a:pt x="35" y="110"/>
                    </a:lnTo>
                    <a:lnTo>
                      <a:pt x="0" y="110"/>
                    </a:lnTo>
                    <a:lnTo>
                      <a:pt x="0" y="63"/>
                    </a:lnTo>
                    <a:lnTo>
                      <a:pt x="35" y="63"/>
                    </a:lnTo>
                    <a:lnTo>
                      <a:pt x="35" y="0"/>
                    </a:lnTo>
                    <a:lnTo>
                      <a:pt x="113" y="0"/>
                    </a:lnTo>
                    <a:lnTo>
                      <a:pt x="11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854200" y="432593"/>
                <a:ext cx="176213" cy="168275"/>
              </a:xfrm>
              <a:custGeom>
                <a:avLst/>
                <a:gdLst>
                  <a:gd name="T0" fmla="*/ 111 w 222"/>
                  <a:gd name="T1" fmla="*/ 213 h 213"/>
                  <a:gd name="T2" fmla="*/ 85 w 222"/>
                  <a:gd name="T3" fmla="*/ 212 h 213"/>
                  <a:gd name="T4" fmla="*/ 61 w 222"/>
                  <a:gd name="T5" fmla="*/ 205 h 213"/>
                  <a:gd name="T6" fmla="*/ 43 w 222"/>
                  <a:gd name="T7" fmla="*/ 195 h 213"/>
                  <a:gd name="T8" fmla="*/ 26 w 222"/>
                  <a:gd name="T9" fmla="*/ 181 h 213"/>
                  <a:gd name="T10" fmla="*/ 15 w 222"/>
                  <a:gd name="T11" fmla="*/ 166 h 213"/>
                  <a:gd name="T12" fmla="*/ 7 w 222"/>
                  <a:gd name="T13" fmla="*/ 148 h 213"/>
                  <a:gd name="T14" fmla="*/ 1 w 222"/>
                  <a:gd name="T15" fmla="*/ 128 h 213"/>
                  <a:gd name="T16" fmla="*/ 0 w 222"/>
                  <a:gd name="T17" fmla="*/ 108 h 213"/>
                  <a:gd name="T18" fmla="*/ 1 w 222"/>
                  <a:gd name="T19" fmla="*/ 96 h 213"/>
                  <a:gd name="T20" fmla="*/ 4 w 222"/>
                  <a:gd name="T21" fmla="*/ 77 h 213"/>
                  <a:gd name="T22" fmla="*/ 11 w 222"/>
                  <a:gd name="T23" fmla="*/ 57 h 213"/>
                  <a:gd name="T24" fmla="*/ 21 w 222"/>
                  <a:gd name="T25" fmla="*/ 41 h 213"/>
                  <a:gd name="T26" fmla="*/ 35 w 222"/>
                  <a:gd name="T27" fmla="*/ 25 h 213"/>
                  <a:gd name="T28" fmla="*/ 51 w 222"/>
                  <a:gd name="T29" fmla="*/ 14 h 213"/>
                  <a:gd name="T30" fmla="*/ 72 w 222"/>
                  <a:gd name="T31" fmla="*/ 6 h 213"/>
                  <a:gd name="T32" fmla="*/ 97 w 222"/>
                  <a:gd name="T33" fmla="*/ 2 h 213"/>
                  <a:gd name="T34" fmla="*/ 111 w 222"/>
                  <a:gd name="T35" fmla="*/ 0 h 213"/>
                  <a:gd name="T36" fmla="*/ 138 w 222"/>
                  <a:gd name="T37" fmla="*/ 3 h 213"/>
                  <a:gd name="T38" fmla="*/ 160 w 222"/>
                  <a:gd name="T39" fmla="*/ 9 h 213"/>
                  <a:gd name="T40" fmla="*/ 180 w 222"/>
                  <a:gd name="T41" fmla="*/ 20 h 213"/>
                  <a:gd name="T42" fmla="*/ 195 w 222"/>
                  <a:gd name="T43" fmla="*/ 32 h 213"/>
                  <a:gd name="T44" fmla="*/ 208 w 222"/>
                  <a:gd name="T45" fmla="*/ 49 h 213"/>
                  <a:gd name="T46" fmla="*/ 216 w 222"/>
                  <a:gd name="T47" fmla="*/ 67 h 213"/>
                  <a:gd name="T48" fmla="*/ 220 w 222"/>
                  <a:gd name="T49" fmla="*/ 87 h 213"/>
                  <a:gd name="T50" fmla="*/ 222 w 222"/>
                  <a:gd name="T51" fmla="*/ 108 h 213"/>
                  <a:gd name="T52" fmla="*/ 222 w 222"/>
                  <a:gd name="T53" fmla="*/ 117 h 213"/>
                  <a:gd name="T54" fmla="*/ 219 w 222"/>
                  <a:gd name="T55" fmla="*/ 138 h 213"/>
                  <a:gd name="T56" fmla="*/ 212 w 222"/>
                  <a:gd name="T57" fmla="*/ 156 h 213"/>
                  <a:gd name="T58" fmla="*/ 202 w 222"/>
                  <a:gd name="T59" fmla="*/ 174 h 213"/>
                  <a:gd name="T60" fmla="*/ 188 w 222"/>
                  <a:gd name="T61" fmla="*/ 188 h 213"/>
                  <a:gd name="T62" fmla="*/ 171 w 222"/>
                  <a:gd name="T63" fmla="*/ 201 h 213"/>
                  <a:gd name="T64" fmla="*/ 150 w 222"/>
                  <a:gd name="T65" fmla="*/ 209 h 213"/>
                  <a:gd name="T66" fmla="*/ 125 w 222"/>
                  <a:gd name="T67" fmla="*/ 213 h 213"/>
                  <a:gd name="T68" fmla="*/ 111 w 222"/>
                  <a:gd name="T69" fmla="*/ 213 h 213"/>
                  <a:gd name="T70" fmla="*/ 111 w 222"/>
                  <a:gd name="T71" fmla="*/ 57 h 213"/>
                  <a:gd name="T72" fmla="*/ 93 w 222"/>
                  <a:gd name="T73" fmla="*/ 62 h 213"/>
                  <a:gd name="T74" fmla="*/ 83 w 222"/>
                  <a:gd name="T75" fmla="*/ 74 h 213"/>
                  <a:gd name="T76" fmla="*/ 79 w 222"/>
                  <a:gd name="T77" fmla="*/ 89 h 213"/>
                  <a:gd name="T78" fmla="*/ 78 w 222"/>
                  <a:gd name="T79" fmla="*/ 108 h 213"/>
                  <a:gd name="T80" fmla="*/ 81 w 222"/>
                  <a:gd name="T81" fmla="*/ 133 h 213"/>
                  <a:gd name="T82" fmla="*/ 88 w 222"/>
                  <a:gd name="T83" fmla="*/ 147 h 213"/>
                  <a:gd name="T84" fmla="*/ 102 w 222"/>
                  <a:gd name="T85" fmla="*/ 156 h 213"/>
                  <a:gd name="T86" fmla="*/ 111 w 222"/>
                  <a:gd name="T87" fmla="*/ 158 h 213"/>
                  <a:gd name="T88" fmla="*/ 128 w 222"/>
                  <a:gd name="T89" fmla="*/ 152 h 213"/>
                  <a:gd name="T90" fmla="*/ 139 w 222"/>
                  <a:gd name="T91" fmla="*/ 141 h 213"/>
                  <a:gd name="T92" fmla="*/ 144 w 222"/>
                  <a:gd name="T93" fmla="*/ 124 h 213"/>
                  <a:gd name="T94" fmla="*/ 145 w 222"/>
                  <a:gd name="T95" fmla="*/ 108 h 213"/>
                  <a:gd name="T96" fmla="*/ 142 w 222"/>
                  <a:gd name="T97" fmla="*/ 81 h 213"/>
                  <a:gd name="T98" fmla="*/ 135 w 222"/>
                  <a:gd name="T99" fmla="*/ 67 h 213"/>
                  <a:gd name="T100" fmla="*/ 121 w 222"/>
                  <a:gd name="T101" fmla="*/ 59 h 213"/>
                  <a:gd name="T102" fmla="*/ 111 w 222"/>
                  <a:gd name="T103" fmla="*/ 5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13">
                    <a:moveTo>
                      <a:pt x="111" y="213"/>
                    </a:moveTo>
                    <a:lnTo>
                      <a:pt x="111" y="213"/>
                    </a:lnTo>
                    <a:lnTo>
                      <a:pt x="97" y="213"/>
                    </a:lnTo>
                    <a:lnTo>
                      <a:pt x="85" y="212"/>
                    </a:lnTo>
                    <a:lnTo>
                      <a:pt x="72" y="209"/>
                    </a:lnTo>
                    <a:lnTo>
                      <a:pt x="61" y="205"/>
                    </a:lnTo>
                    <a:lnTo>
                      <a:pt x="51" y="201"/>
                    </a:lnTo>
                    <a:lnTo>
                      <a:pt x="43" y="195"/>
                    </a:lnTo>
                    <a:lnTo>
                      <a:pt x="35" y="188"/>
                    </a:lnTo>
                    <a:lnTo>
                      <a:pt x="26" y="181"/>
                    </a:lnTo>
                    <a:lnTo>
                      <a:pt x="21" y="174"/>
                    </a:lnTo>
                    <a:lnTo>
                      <a:pt x="15" y="166"/>
                    </a:lnTo>
                    <a:lnTo>
                      <a:pt x="11" y="156"/>
                    </a:lnTo>
                    <a:lnTo>
                      <a:pt x="7" y="148"/>
                    </a:lnTo>
                    <a:lnTo>
                      <a:pt x="4" y="138"/>
                    </a:lnTo>
                    <a:lnTo>
                      <a:pt x="1" y="128"/>
                    </a:lnTo>
                    <a:lnTo>
                      <a:pt x="1" y="117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96"/>
                    </a:lnTo>
                    <a:lnTo>
                      <a:pt x="1" y="87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1" y="57"/>
                    </a:lnTo>
                    <a:lnTo>
                      <a:pt x="15" y="49"/>
                    </a:lnTo>
                    <a:lnTo>
                      <a:pt x="21" y="41"/>
                    </a:lnTo>
                    <a:lnTo>
                      <a:pt x="26" y="32"/>
                    </a:lnTo>
                    <a:lnTo>
                      <a:pt x="35" y="25"/>
                    </a:lnTo>
                    <a:lnTo>
                      <a:pt x="43" y="20"/>
                    </a:lnTo>
                    <a:lnTo>
                      <a:pt x="51" y="14"/>
                    </a:lnTo>
                    <a:lnTo>
                      <a:pt x="61" y="9"/>
                    </a:lnTo>
                    <a:lnTo>
                      <a:pt x="72" y="6"/>
                    </a:lnTo>
                    <a:lnTo>
                      <a:pt x="85" y="3"/>
                    </a:lnTo>
                    <a:lnTo>
                      <a:pt x="97" y="2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25" y="2"/>
                    </a:lnTo>
                    <a:lnTo>
                      <a:pt x="138" y="3"/>
                    </a:lnTo>
                    <a:lnTo>
                      <a:pt x="150" y="6"/>
                    </a:lnTo>
                    <a:lnTo>
                      <a:pt x="160" y="9"/>
                    </a:lnTo>
                    <a:lnTo>
                      <a:pt x="171" y="14"/>
                    </a:lnTo>
                    <a:lnTo>
                      <a:pt x="180" y="20"/>
                    </a:lnTo>
                    <a:lnTo>
                      <a:pt x="188" y="25"/>
                    </a:lnTo>
                    <a:lnTo>
                      <a:pt x="195" y="32"/>
                    </a:lnTo>
                    <a:lnTo>
                      <a:pt x="202" y="41"/>
                    </a:lnTo>
                    <a:lnTo>
                      <a:pt x="208" y="49"/>
                    </a:lnTo>
                    <a:lnTo>
                      <a:pt x="212" y="57"/>
                    </a:lnTo>
                    <a:lnTo>
                      <a:pt x="216" y="67"/>
                    </a:lnTo>
                    <a:lnTo>
                      <a:pt x="219" y="77"/>
                    </a:lnTo>
                    <a:lnTo>
                      <a:pt x="220" y="87"/>
                    </a:lnTo>
                    <a:lnTo>
                      <a:pt x="222" y="96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22" y="117"/>
                    </a:lnTo>
                    <a:lnTo>
                      <a:pt x="220" y="128"/>
                    </a:lnTo>
                    <a:lnTo>
                      <a:pt x="219" y="138"/>
                    </a:lnTo>
                    <a:lnTo>
                      <a:pt x="216" y="148"/>
                    </a:lnTo>
                    <a:lnTo>
                      <a:pt x="212" y="156"/>
                    </a:lnTo>
                    <a:lnTo>
                      <a:pt x="208" y="166"/>
                    </a:lnTo>
                    <a:lnTo>
                      <a:pt x="202" y="174"/>
                    </a:lnTo>
                    <a:lnTo>
                      <a:pt x="195" y="181"/>
                    </a:lnTo>
                    <a:lnTo>
                      <a:pt x="188" y="188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5"/>
                    </a:lnTo>
                    <a:lnTo>
                      <a:pt x="150" y="209"/>
                    </a:lnTo>
                    <a:lnTo>
                      <a:pt x="138" y="212"/>
                    </a:lnTo>
                    <a:lnTo>
                      <a:pt x="125" y="213"/>
                    </a:lnTo>
                    <a:lnTo>
                      <a:pt x="111" y="213"/>
                    </a:lnTo>
                    <a:lnTo>
                      <a:pt x="111" y="213"/>
                    </a:lnTo>
                    <a:close/>
                    <a:moveTo>
                      <a:pt x="111" y="57"/>
                    </a:moveTo>
                    <a:lnTo>
                      <a:pt x="111" y="57"/>
                    </a:lnTo>
                    <a:lnTo>
                      <a:pt x="102" y="59"/>
                    </a:lnTo>
                    <a:lnTo>
                      <a:pt x="93" y="62"/>
                    </a:lnTo>
                    <a:lnTo>
                      <a:pt x="88" y="67"/>
                    </a:lnTo>
                    <a:lnTo>
                      <a:pt x="83" y="74"/>
                    </a:lnTo>
                    <a:lnTo>
                      <a:pt x="81" y="81"/>
                    </a:lnTo>
                    <a:lnTo>
                      <a:pt x="79" y="89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79" y="124"/>
                    </a:lnTo>
                    <a:lnTo>
                      <a:pt x="81" y="133"/>
                    </a:lnTo>
                    <a:lnTo>
                      <a:pt x="83" y="141"/>
                    </a:lnTo>
                    <a:lnTo>
                      <a:pt x="88" y="147"/>
                    </a:lnTo>
                    <a:lnTo>
                      <a:pt x="93" y="152"/>
                    </a:lnTo>
                    <a:lnTo>
                      <a:pt x="102" y="156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21" y="156"/>
                    </a:lnTo>
                    <a:lnTo>
                      <a:pt x="128" y="152"/>
                    </a:lnTo>
                    <a:lnTo>
                      <a:pt x="135" y="147"/>
                    </a:lnTo>
                    <a:lnTo>
                      <a:pt x="139" y="141"/>
                    </a:lnTo>
                    <a:lnTo>
                      <a:pt x="142" y="133"/>
                    </a:lnTo>
                    <a:lnTo>
                      <a:pt x="144" y="124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4" y="89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5" y="67"/>
                    </a:lnTo>
                    <a:lnTo>
                      <a:pt x="128" y="62"/>
                    </a:lnTo>
                    <a:lnTo>
                      <a:pt x="121" y="59"/>
                    </a:lnTo>
                    <a:lnTo>
                      <a:pt x="111" y="57"/>
                    </a:lnTo>
                    <a:lnTo>
                      <a:pt x="111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2038350" y="375443"/>
                <a:ext cx="120650" cy="222250"/>
              </a:xfrm>
              <a:custGeom>
                <a:avLst/>
                <a:gdLst>
                  <a:gd name="T0" fmla="*/ 32 w 150"/>
                  <a:gd name="T1" fmla="*/ 124 h 280"/>
                  <a:gd name="T2" fmla="*/ 0 w 150"/>
                  <a:gd name="T3" fmla="*/ 124 h 280"/>
                  <a:gd name="T4" fmla="*/ 0 w 150"/>
                  <a:gd name="T5" fmla="*/ 77 h 280"/>
                  <a:gd name="T6" fmla="*/ 32 w 150"/>
                  <a:gd name="T7" fmla="*/ 77 h 280"/>
                  <a:gd name="T8" fmla="*/ 32 w 150"/>
                  <a:gd name="T9" fmla="*/ 77 h 280"/>
                  <a:gd name="T10" fmla="*/ 32 w 150"/>
                  <a:gd name="T11" fmla="*/ 62 h 280"/>
                  <a:gd name="T12" fmla="*/ 33 w 150"/>
                  <a:gd name="T13" fmla="*/ 46 h 280"/>
                  <a:gd name="T14" fmla="*/ 36 w 150"/>
                  <a:gd name="T15" fmla="*/ 39 h 280"/>
                  <a:gd name="T16" fmla="*/ 39 w 150"/>
                  <a:gd name="T17" fmla="*/ 32 h 280"/>
                  <a:gd name="T18" fmla="*/ 43 w 150"/>
                  <a:gd name="T19" fmla="*/ 25 h 280"/>
                  <a:gd name="T20" fmla="*/ 47 w 150"/>
                  <a:gd name="T21" fmla="*/ 20 h 280"/>
                  <a:gd name="T22" fmla="*/ 47 w 150"/>
                  <a:gd name="T23" fmla="*/ 20 h 280"/>
                  <a:gd name="T24" fmla="*/ 54 w 150"/>
                  <a:gd name="T25" fmla="*/ 14 h 280"/>
                  <a:gd name="T26" fmla="*/ 61 w 150"/>
                  <a:gd name="T27" fmla="*/ 9 h 280"/>
                  <a:gd name="T28" fmla="*/ 68 w 150"/>
                  <a:gd name="T29" fmla="*/ 6 h 280"/>
                  <a:gd name="T30" fmla="*/ 76 w 150"/>
                  <a:gd name="T31" fmla="*/ 3 h 280"/>
                  <a:gd name="T32" fmla="*/ 94 w 150"/>
                  <a:gd name="T33" fmla="*/ 0 h 280"/>
                  <a:gd name="T34" fmla="*/ 115 w 150"/>
                  <a:gd name="T35" fmla="*/ 0 h 280"/>
                  <a:gd name="T36" fmla="*/ 115 w 150"/>
                  <a:gd name="T37" fmla="*/ 0 h 280"/>
                  <a:gd name="T38" fmla="*/ 150 w 150"/>
                  <a:gd name="T39" fmla="*/ 2 h 280"/>
                  <a:gd name="T40" fmla="*/ 150 w 150"/>
                  <a:gd name="T41" fmla="*/ 55 h 280"/>
                  <a:gd name="T42" fmla="*/ 150 w 150"/>
                  <a:gd name="T43" fmla="*/ 55 h 280"/>
                  <a:gd name="T44" fmla="*/ 141 w 150"/>
                  <a:gd name="T45" fmla="*/ 53 h 280"/>
                  <a:gd name="T46" fmla="*/ 132 w 150"/>
                  <a:gd name="T47" fmla="*/ 52 h 280"/>
                  <a:gd name="T48" fmla="*/ 132 w 150"/>
                  <a:gd name="T49" fmla="*/ 52 h 280"/>
                  <a:gd name="T50" fmla="*/ 120 w 150"/>
                  <a:gd name="T51" fmla="*/ 53 h 280"/>
                  <a:gd name="T52" fmla="*/ 115 w 150"/>
                  <a:gd name="T53" fmla="*/ 55 h 280"/>
                  <a:gd name="T54" fmla="*/ 113 w 150"/>
                  <a:gd name="T55" fmla="*/ 57 h 280"/>
                  <a:gd name="T56" fmla="*/ 110 w 150"/>
                  <a:gd name="T57" fmla="*/ 60 h 280"/>
                  <a:gd name="T58" fmla="*/ 108 w 150"/>
                  <a:gd name="T59" fmla="*/ 64 h 280"/>
                  <a:gd name="T60" fmla="*/ 107 w 150"/>
                  <a:gd name="T61" fmla="*/ 77 h 280"/>
                  <a:gd name="T62" fmla="*/ 149 w 150"/>
                  <a:gd name="T63" fmla="*/ 77 h 280"/>
                  <a:gd name="T64" fmla="*/ 149 w 150"/>
                  <a:gd name="T65" fmla="*/ 124 h 280"/>
                  <a:gd name="T66" fmla="*/ 110 w 150"/>
                  <a:gd name="T67" fmla="*/ 124 h 280"/>
                  <a:gd name="T68" fmla="*/ 110 w 150"/>
                  <a:gd name="T69" fmla="*/ 280 h 280"/>
                  <a:gd name="T70" fmla="*/ 32 w 150"/>
                  <a:gd name="T71" fmla="*/ 280 h 280"/>
                  <a:gd name="T72" fmla="*/ 32 w 150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0" h="280">
                    <a:moveTo>
                      <a:pt x="32" y="124"/>
                    </a:moveTo>
                    <a:lnTo>
                      <a:pt x="0" y="124"/>
                    </a:lnTo>
                    <a:lnTo>
                      <a:pt x="0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62"/>
                    </a:lnTo>
                    <a:lnTo>
                      <a:pt x="33" y="46"/>
                    </a:lnTo>
                    <a:lnTo>
                      <a:pt x="36" y="39"/>
                    </a:lnTo>
                    <a:lnTo>
                      <a:pt x="39" y="32"/>
                    </a:lnTo>
                    <a:lnTo>
                      <a:pt x="43" y="25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54" y="14"/>
                    </a:lnTo>
                    <a:lnTo>
                      <a:pt x="61" y="9"/>
                    </a:lnTo>
                    <a:lnTo>
                      <a:pt x="68" y="6"/>
                    </a:lnTo>
                    <a:lnTo>
                      <a:pt x="76" y="3"/>
                    </a:lnTo>
                    <a:lnTo>
                      <a:pt x="94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50" y="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41" y="53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20" y="53"/>
                    </a:lnTo>
                    <a:lnTo>
                      <a:pt x="115" y="55"/>
                    </a:lnTo>
                    <a:lnTo>
                      <a:pt x="113" y="57"/>
                    </a:lnTo>
                    <a:lnTo>
                      <a:pt x="110" y="60"/>
                    </a:lnTo>
                    <a:lnTo>
                      <a:pt x="108" y="64"/>
                    </a:lnTo>
                    <a:lnTo>
                      <a:pt x="107" y="77"/>
                    </a:lnTo>
                    <a:lnTo>
                      <a:pt x="149" y="77"/>
                    </a:lnTo>
                    <a:lnTo>
                      <a:pt x="149" y="124"/>
                    </a:lnTo>
                    <a:lnTo>
                      <a:pt x="110" y="124"/>
                    </a:lnTo>
                    <a:lnTo>
                      <a:pt x="110" y="280"/>
                    </a:lnTo>
                    <a:lnTo>
                      <a:pt x="32" y="280"/>
                    </a:lnTo>
                    <a:lnTo>
                      <a:pt x="32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2163763" y="386556"/>
                <a:ext cx="122238" cy="212725"/>
              </a:xfrm>
              <a:custGeom>
                <a:avLst/>
                <a:gdLst>
                  <a:gd name="T0" fmla="*/ 113 w 154"/>
                  <a:gd name="T1" fmla="*/ 63 h 268"/>
                  <a:gd name="T2" fmla="*/ 154 w 154"/>
                  <a:gd name="T3" fmla="*/ 63 h 268"/>
                  <a:gd name="T4" fmla="*/ 154 w 154"/>
                  <a:gd name="T5" fmla="*/ 110 h 268"/>
                  <a:gd name="T6" fmla="*/ 113 w 154"/>
                  <a:gd name="T7" fmla="*/ 110 h 268"/>
                  <a:gd name="T8" fmla="*/ 113 w 154"/>
                  <a:gd name="T9" fmla="*/ 181 h 268"/>
                  <a:gd name="T10" fmla="*/ 113 w 154"/>
                  <a:gd name="T11" fmla="*/ 181 h 268"/>
                  <a:gd name="T12" fmla="*/ 113 w 154"/>
                  <a:gd name="T13" fmla="*/ 194 h 268"/>
                  <a:gd name="T14" fmla="*/ 115 w 154"/>
                  <a:gd name="T15" fmla="*/ 198 h 268"/>
                  <a:gd name="T16" fmla="*/ 118 w 154"/>
                  <a:gd name="T17" fmla="*/ 202 h 268"/>
                  <a:gd name="T18" fmla="*/ 120 w 154"/>
                  <a:gd name="T19" fmla="*/ 205 h 268"/>
                  <a:gd name="T20" fmla="*/ 125 w 154"/>
                  <a:gd name="T21" fmla="*/ 206 h 268"/>
                  <a:gd name="T22" fmla="*/ 130 w 154"/>
                  <a:gd name="T23" fmla="*/ 208 h 268"/>
                  <a:gd name="T24" fmla="*/ 137 w 154"/>
                  <a:gd name="T25" fmla="*/ 208 h 268"/>
                  <a:gd name="T26" fmla="*/ 137 w 154"/>
                  <a:gd name="T27" fmla="*/ 208 h 268"/>
                  <a:gd name="T28" fmla="*/ 154 w 154"/>
                  <a:gd name="T29" fmla="*/ 208 h 268"/>
                  <a:gd name="T30" fmla="*/ 154 w 154"/>
                  <a:gd name="T31" fmla="*/ 266 h 268"/>
                  <a:gd name="T32" fmla="*/ 154 w 154"/>
                  <a:gd name="T33" fmla="*/ 266 h 268"/>
                  <a:gd name="T34" fmla="*/ 130 w 154"/>
                  <a:gd name="T35" fmla="*/ 268 h 268"/>
                  <a:gd name="T36" fmla="*/ 105 w 154"/>
                  <a:gd name="T37" fmla="*/ 268 h 268"/>
                  <a:gd name="T38" fmla="*/ 105 w 154"/>
                  <a:gd name="T39" fmla="*/ 268 h 268"/>
                  <a:gd name="T40" fmla="*/ 93 w 154"/>
                  <a:gd name="T41" fmla="*/ 268 h 268"/>
                  <a:gd name="T42" fmla="*/ 80 w 154"/>
                  <a:gd name="T43" fmla="*/ 266 h 268"/>
                  <a:gd name="T44" fmla="*/ 69 w 154"/>
                  <a:gd name="T45" fmla="*/ 263 h 268"/>
                  <a:gd name="T46" fmla="*/ 58 w 154"/>
                  <a:gd name="T47" fmla="*/ 259 h 268"/>
                  <a:gd name="T48" fmla="*/ 53 w 154"/>
                  <a:gd name="T49" fmla="*/ 255 h 268"/>
                  <a:gd name="T50" fmla="*/ 48 w 154"/>
                  <a:gd name="T51" fmla="*/ 251 h 268"/>
                  <a:gd name="T52" fmla="*/ 45 w 154"/>
                  <a:gd name="T53" fmla="*/ 247 h 268"/>
                  <a:gd name="T54" fmla="*/ 41 w 154"/>
                  <a:gd name="T55" fmla="*/ 240 h 268"/>
                  <a:gd name="T56" fmla="*/ 38 w 154"/>
                  <a:gd name="T57" fmla="*/ 234 h 268"/>
                  <a:gd name="T58" fmla="*/ 37 w 154"/>
                  <a:gd name="T59" fmla="*/ 226 h 268"/>
                  <a:gd name="T60" fmla="*/ 35 w 154"/>
                  <a:gd name="T61" fmla="*/ 218 h 268"/>
                  <a:gd name="T62" fmla="*/ 35 w 154"/>
                  <a:gd name="T63" fmla="*/ 208 h 268"/>
                  <a:gd name="T64" fmla="*/ 35 w 154"/>
                  <a:gd name="T65" fmla="*/ 110 h 268"/>
                  <a:gd name="T66" fmla="*/ 0 w 154"/>
                  <a:gd name="T67" fmla="*/ 110 h 268"/>
                  <a:gd name="T68" fmla="*/ 0 w 154"/>
                  <a:gd name="T69" fmla="*/ 63 h 268"/>
                  <a:gd name="T70" fmla="*/ 35 w 154"/>
                  <a:gd name="T71" fmla="*/ 63 h 268"/>
                  <a:gd name="T72" fmla="*/ 35 w 154"/>
                  <a:gd name="T73" fmla="*/ 0 h 268"/>
                  <a:gd name="T74" fmla="*/ 113 w 154"/>
                  <a:gd name="T75" fmla="*/ 0 h 268"/>
                  <a:gd name="T76" fmla="*/ 113 w 154"/>
                  <a:gd name="T77" fmla="*/ 6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4" h="268">
                    <a:moveTo>
                      <a:pt x="113" y="63"/>
                    </a:moveTo>
                    <a:lnTo>
                      <a:pt x="154" y="63"/>
                    </a:lnTo>
                    <a:lnTo>
                      <a:pt x="154" y="110"/>
                    </a:lnTo>
                    <a:lnTo>
                      <a:pt x="113" y="110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3" y="194"/>
                    </a:lnTo>
                    <a:lnTo>
                      <a:pt x="115" y="198"/>
                    </a:lnTo>
                    <a:lnTo>
                      <a:pt x="118" y="202"/>
                    </a:lnTo>
                    <a:lnTo>
                      <a:pt x="120" y="205"/>
                    </a:lnTo>
                    <a:lnTo>
                      <a:pt x="125" y="206"/>
                    </a:lnTo>
                    <a:lnTo>
                      <a:pt x="130" y="208"/>
                    </a:lnTo>
                    <a:lnTo>
                      <a:pt x="137" y="208"/>
                    </a:lnTo>
                    <a:lnTo>
                      <a:pt x="137" y="208"/>
                    </a:lnTo>
                    <a:lnTo>
                      <a:pt x="154" y="208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130" y="268"/>
                    </a:lnTo>
                    <a:lnTo>
                      <a:pt x="105" y="268"/>
                    </a:lnTo>
                    <a:lnTo>
                      <a:pt x="105" y="268"/>
                    </a:lnTo>
                    <a:lnTo>
                      <a:pt x="93" y="268"/>
                    </a:lnTo>
                    <a:lnTo>
                      <a:pt x="80" y="266"/>
                    </a:lnTo>
                    <a:lnTo>
                      <a:pt x="69" y="263"/>
                    </a:lnTo>
                    <a:lnTo>
                      <a:pt x="58" y="259"/>
                    </a:lnTo>
                    <a:lnTo>
                      <a:pt x="53" y="255"/>
                    </a:lnTo>
                    <a:lnTo>
                      <a:pt x="48" y="251"/>
                    </a:lnTo>
                    <a:lnTo>
                      <a:pt x="45" y="247"/>
                    </a:lnTo>
                    <a:lnTo>
                      <a:pt x="41" y="240"/>
                    </a:lnTo>
                    <a:lnTo>
                      <a:pt x="38" y="234"/>
                    </a:lnTo>
                    <a:lnTo>
                      <a:pt x="37" y="226"/>
                    </a:lnTo>
                    <a:lnTo>
                      <a:pt x="35" y="218"/>
                    </a:lnTo>
                    <a:lnTo>
                      <a:pt x="35" y="208"/>
                    </a:lnTo>
                    <a:lnTo>
                      <a:pt x="35" y="110"/>
                    </a:lnTo>
                    <a:lnTo>
                      <a:pt x="0" y="110"/>
                    </a:lnTo>
                    <a:lnTo>
                      <a:pt x="0" y="63"/>
                    </a:lnTo>
                    <a:lnTo>
                      <a:pt x="35" y="63"/>
                    </a:lnTo>
                    <a:lnTo>
                      <a:pt x="35" y="0"/>
                    </a:lnTo>
                    <a:lnTo>
                      <a:pt x="113" y="0"/>
                    </a:lnTo>
                    <a:lnTo>
                      <a:pt x="11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798513" y="427038"/>
              <a:ext cx="61913" cy="220662"/>
            </a:xfrm>
            <a:custGeom>
              <a:avLst/>
              <a:gdLst>
                <a:gd name="T0" fmla="*/ 0 w 588"/>
                <a:gd name="T1" fmla="*/ 590 h 2079"/>
                <a:gd name="T2" fmla="*/ 588 w 588"/>
                <a:gd name="T3" fmla="*/ 0 h 2079"/>
                <a:gd name="T4" fmla="*/ 588 w 588"/>
                <a:gd name="T5" fmla="*/ 1489 h 2079"/>
                <a:gd name="T6" fmla="*/ 0 w 588"/>
                <a:gd name="T7" fmla="*/ 2079 h 2079"/>
                <a:gd name="T8" fmla="*/ 0 w 588"/>
                <a:gd name="T9" fmla="*/ 59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079">
                  <a:moveTo>
                    <a:pt x="0" y="590"/>
                  </a:moveTo>
                  <a:lnTo>
                    <a:pt x="588" y="0"/>
                  </a:lnTo>
                  <a:lnTo>
                    <a:pt x="588" y="1489"/>
                  </a:lnTo>
                  <a:lnTo>
                    <a:pt x="0" y="2079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539750" y="488950"/>
              <a:ext cx="61913" cy="158750"/>
            </a:xfrm>
            <a:custGeom>
              <a:avLst/>
              <a:gdLst>
                <a:gd name="T0" fmla="*/ 0 w 588"/>
                <a:gd name="T1" fmla="*/ 591 h 1498"/>
                <a:gd name="T2" fmla="*/ 588 w 588"/>
                <a:gd name="T3" fmla="*/ 0 h 1498"/>
                <a:gd name="T4" fmla="*/ 588 w 588"/>
                <a:gd name="T5" fmla="*/ 907 h 1498"/>
                <a:gd name="T6" fmla="*/ 0 w 588"/>
                <a:gd name="T7" fmla="*/ 1498 h 1498"/>
                <a:gd name="T8" fmla="*/ 0 w 588"/>
                <a:gd name="T9" fmla="*/ 59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98">
                  <a:moveTo>
                    <a:pt x="0" y="591"/>
                  </a:moveTo>
                  <a:lnTo>
                    <a:pt x="588" y="0"/>
                  </a:lnTo>
                  <a:lnTo>
                    <a:pt x="588" y="907"/>
                  </a:lnTo>
                  <a:lnTo>
                    <a:pt x="0" y="149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615950" y="379413"/>
              <a:ext cx="77788" cy="268287"/>
            </a:xfrm>
            <a:custGeom>
              <a:avLst/>
              <a:gdLst>
                <a:gd name="T0" fmla="*/ 0 w 735"/>
                <a:gd name="T1" fmla="*/ 728 h 2539"/>
                <a:gd name="T2" fmla="*/ 735 w 735"/>
                <a:gd name="T3" fmla="*/ 0 h 2539"/>
                <a:gd name="T4" fmla="*/ 735 w 735"/>
                <a:gd name="T5" fmla="*/ 1811 h 2539"/>
                <a:gd name="T6" fmla="*/ 0 w 735"/>
                <a:gd name="T7" fmla="*/ 2539 h 2539"/>
                <a:gd name="T8" fmla="*/ 0 w 735"/>
                <a:gd name="T9" fmla="*/ 728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2539">
                  <a:moveTo>
                    <a:pt x="0" y="728"/>
                  </a:moveTo>
                  <a:lnTo>
                    <a:pt x="735" y="0"/>
                  </a:lnTo>
                  <a:lnTo>
                    <a:pt x="735" y="1811"/>
                  </a:lnTo>
                  <a:lnTo>
                    <a:pt x="0" y="2539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706438" y="287338"/>
              <a:ext cx="77788" cy="360362"/>
            </a:xfrm>
            <a:custGeom>
              <a:avLst/>
              <a:gdLst>
                <a:gd name="T0" fmla="*/ 0 w 733"/>
                <a:gd name="T1" fmla="*/ 734 h 3405"/>
                <a:gd name="T2" fmla="*/ 733 w 733"/>
                <a:gd name="T3" fmla="*/ 0 h 3405"/>
                <a:gd name="T4" fmla="*/ 733 w 733"/>
                <a:gd name="T5" fmla="*/ 2670 h 3405"/>
                <a:gd name="T6" fmla="*/ 0 w 733"/>
                <a:gd name="T7" fmla="*/ 3405 h 3405"/>
                <a:gd name="T8" fmla="*/ 0 w 733"/>
                <a:gd name="T9" fmla="*/ 734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3405">
                  <a:moveTo>
                    <a:pt x="0" y="734"/>
                  </a:moveTo>
                  <a:lnTo>
                    <a:pt x="733" y="0"/>
                  </a:lnTo>
                  <a:lnTo>
                    <a:pt x="733" y="2670"/>
                  </a:lnTo>
                  <a:lnTo>
                    <a:pt x="0" y="3405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2160589" y="0"/>
            <a:ext cx="6983411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Terca 1 pic with logos and 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54355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4106"/>
            <a:ext cx="9144000" cy="405646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667670" y="0"/>
            <a:ext cx="7476330" cy="542925"/>
          </a:xfrm>
          <a:solidFill>
            <a:schemeClr val="tx2"/>
          </a:solidFill>
        </p:spPr>
        <p:txBody>
          <a:bodyPr vert="horz" lIns="108000" tIns="108000" rIns="108000" bIns="0" rtlCol="0" anchor="ctr" anchorCtr="0">
            <a:noAutofit/>
          </a:bodyPr>
          <a:lstStyle>
            <a:lvl1pPr>
              <a:defRPr lang="de-DE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Textplatzhalt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729096" y="2723018"/>
            <a:ext cx="2129154" cy="239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/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07169" y="91281"/>
            <a:ext cx="1274763" cy="360362"/>
            <a:chOff x="539750" y="287338"/>
            <a:chExt cx="1274763" cy="360362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539750" y="287338"/>
              <a:ext cx="1274763" cy="360362"/>
              <a:chOff x="340" y="181"/>
              <a:chExt cx="803" cy="227"/>
            </a:xfrm>
          </p:grpSpPr>
          <p:sp>
            <p:nvSpPr>
              <p:cNvPr id="1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0" y="181"/>
                <a:ext cx="803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590" y="239"/>
                <a:ext cx="122" cy="140"/>
              </a:xfrm>
              <a:custGeom>
                <a:avLst/>
                <a:gdLst>
                  <a:gd name="T0" fmla="*/ 788 w 2443"/>
                  <a:gd name="T1" fmla="*/ 722 h 2815"/>
                  <a:gd name="T2" fmla="*/ 0 w 2443"/>
                  <a:gd name="T3" fmla="*/ 722 h 2815"/>
                  <a:gd name="T4" fmla="*/ 0 w 2443"/>
                  <a:gd name="T5" fmla="*/ 0 h 2815"/>
                  <a:gd name="T6" fmla="*/ 2443 w 2443"/>
                  <a:gd name="T7" fmla="*/ 0 h 2815"/>
                  <a:gd name="T8" fmla="*/ 2443 w 2443"/>
                  <a:gd name="T9" fmla="*/ 722 h 2815"/>
                  <a:gd name="T10" fmla="*/ 1655 w 2443"/>
                  <a:gd name="T11" fmla="*/ 722 h 2815"/>
                  <a:gd name="T12" fmla="*/ 1655 w 2443"/>
                  <a:gd name="T13" fmla="*/ 2815 h 2815"/>
                  <a:gd name="T14" fmla="*/ 788 w 2443"/>
                  <a:gd name="T15" fmla="*/ 2815 h 2815"/>
                  <a:gd name="T16" fmla="*/ 788 w 2443"/>
                  <a:gd name="T17" fmla="*/ 722 h 2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3" h="2815">
                    <a:moveTo>
                      <a:pt x="788" y="722"/>
                    </a:moveTo>
                    <a:lnTo>
                      <a:pt x="0" y="722"/>
                    </a:lnTo>
                    <a:lnTo>
                      <a:pt x="0" y="0"/>
                    </a:lnTo>
                    <a:lnTo>
                      <a:pt x="2443" y="0"/>
                    </a:lnTo>
                    <a:lnTo>
                      <a:pt x="2443" y="722"/>
                    </a:lnTo>
                    <a:lnTo>
                      <a:pt x="1655" y="722"/>
                    </a:lnTo>
                    <a:lnTo>
                      <a:pt x="1655" y="2815"/>
                    </a:lnTo>
                    <a:lnTo>
                      <a:pt x="788" y="2815"/>
                    </a:lnTo>
                    <a:lnTo>
                      <a:pt x="788" y="7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707" y="275"/>
                <a:ext cx="112" cy="107"/>
              </a:xfrm>
              <a:custGeom>
                <a:avLst/>
                <a:gdLst>
                  <a:gd name="T0" fmla="*/ 1490 w 2243"/>
                  <a:gd name="T1" fmla="*/ 791 h 2148"/>
                  <a:gd name="T2" fmla="*/ 1475 w 2243"/>
                  <a:gd name="T3" fmla="*/ 725 h 2148"/>
                  <a:gd name="T4" fmla="*/ 1447 w 2243"/>
                  <a:gd name="T5" fmla="*/ 666 h 2148"/>
                  <a:gd name="T6" fmla="*/ 1409 w 2243"/>
                  <a:gd name="T7" fmla="*/ 612 h 2148"/>
                  <a:gd name="T8" fmla="*/ 1362 w 2243"/>
                  <a:gd name="T9" fmla="*/ 568 h 2148"/>
                  <a:gd name="T10" fmla="*/ 1305 w 2243"/>
                  <a:gd name="T11" fmla="*/ 534 h 2148"/>
                  <a:gd name="T12" fmla="*/ 1241 w 2243"/>
                  <a:gd name="T13" fmla="*/ 511 h 2148"/>
                  <a:gd name="T14" fmla="*/ 1170 w 2243"/>
                  <a:gd name="T15" fmla="*/ 501 h 2148"/>
                  <a:gd name="T16" fmla="*/ 1088 w 2243"/>
                  <a:gd name="T17" fmla="*/ 503 h 2148"/>
                  <a:gd name="T18" fmla="*/ 1013 w 2243"/>
                  <a:gd name="T19" fmla="*/ 517 h 2148"/>
                  <a:gd name="T20" fmla="*/ 946 w 2243"/>
                  <a:gd name="T21" fmla="*/ 542 h 2148"/>
                  <a:gd name="T22" fmla="*/ 889 w 2243"/>
                  <a:gd name="T23" fmla="*/ 578 h 2148"/>
                  <a:gd name="T24" fmla="*/ 842 w 2243"/>
                  <a:gd name="T25" fmla="*/ 624 h 2148"/>
                  <a:gd name="T26" fmla="*/ 802 w 2243"/>
                  <a:gd name="T27" fmla="*/ 681 h 2148"/>
                  <a:gd name="T28" fmla="*/ 773 w 2243"/>
                  <a:gd name="T29" fmla="*/ 747 h 2148"/>
                  <a:gd name="T30" fmla="*/ 753 w 2243"/>
                  <a:gd name="T31" fmla="*/ 822 h 2148"/>
                  <a:gd name="T32" fmla="*/ 747 w 2243"/>
                  <a:gd name="T33" fmla="*/ 1271 h 2148"/>
                  <a:gd name="T34" fmla="*/ 763 w 2243"/>
                  <a:gd name="T35" fmla="*/ 1352 h 2148"/>
                  <a:gd name="T36" fmla="*/ 789 w 2243"/>
                  <a:gd name="T37" fmla="*/ 1428 h 2148"/>
                  <a:gd name="T38" fmla="*/ 826 w 2243"/>
                  <a:gd name="T39" fmla="*/ 1493 h 2148"/>
                  <a:gd name="T40" fmla="*/ 873 w 2243"/>
                  <a:gd name="T41" fmla="*/ 1548 h 2148"/>
                  <a:gd name="T42" fmla="*/ 931 w 2243"/>
                  <a:gd name="T43" fmla="*/ 1593 h 2148"/>
                  <a:gd name="T44" fmla="*/ 999 w 2243"/>
                  <a:gd name="T45" fmla="*/ 1625 h 2148"/>
                  <a:gd name="T46" fmla="*/ 1077 w 2243"/>
                  <a:gd name="T47" fmla="*/ 1643 h 2148"/>
                  <a:gd name="T48" fmla="*/ 1167 w 2243"/>
                  <a:gd name="T49" fmla="*/ 1647 h 2148"/>
                  <a:gd name="T50" fmla="*/ 1262 w 2243"/>
                  <a:gd name="T51" fmla="*/ 1634 h 2148"/>
                  <a:gd name="T52" fmla="*/ 1351 w 2243"/>
                  <a:gd name="T53" fmla="*/ 1602 h 2148"/>
                  <a:gd name="T54" fmla="*/ 1428 w 2243"/>
                  <a:gd name="T55" fmla="*/ 1551 h 2148"/>
                  <a:gd name="T56" fmla="*/ 1464 w 2243"/>
                  <a:gd name="T57" fmla="*/ 1510 h 2148"/>
                  <a:gd name="T58" fmla="*/ 2167 w 2243"/>
                  <a:gd name="T59" fmla="*/ 1581 h 2148"/>
                  <a:gd name="T60" fmla="*/ 2083 w 2243"/>
                  <a:gd name="T61" fmla="*/ 1725 h 2148"/>
                  <a:gd name="T62" fmla="*/ 1979 w 2243"/>
                  <a:gd name="T63" fmla="*/ 1848 h 2148"/>
                  <a:gd name="T64" fmla="*/ 1856 w 2243"/>
                  <a:gd name="T65" fmla="*/ 1948 h 2148"/>
                  <a:gd name="T66" fmla="*/ 1718 w 2243"/>
                  <a:gd name="T67" fmla="*/ 2027 h 2148"/>
                  <a:gd name="T68" fmla="*/ 1565 w 2243"/>
                  <a:gd name="T69" fmla="*/ 2087 h 2148"/>
                  <a:gd name="T70" fmla="*/ 1404 w 2243"/>
                  <a:gd name="T71" fmla="*/ 2126 h 2148"/>
                  <a:gd name="T72" fmla="*/ 1234 w 2243"/>
                  <a:gd name="T73" fmla="*/ 2146 h 2148"/>
                  <a:gd name="T74" fmla="*/ 1026 w 2243"/>
                  <a:gd name="T75" fmla="*/ 2144 h 2148"/>
                  <a:gd name="T76" fmla="*/ 798 w 2243"/>
                  <a:gd name="T77" fmla="*/ 2108 h 2148"/>
                  <a:gd name="T78" fmla="*/ 592 w 2243"/>
                  <a:gd name="T79" fmla="*/ 2037 h 2148"/>
                  <a:gd name="T80" fmla="*/ 409 w 2243"/>
                  <a:gd name="T81" fmla="*/ 1934 h 2148"/>
                  <a:gd name="T82" fmla="*/ 255 w 2243"/>
                  <a:gd name="T83" fmla="*/ 1797 h 2148"/>
                  <a:gd name="T84" fmla="*/ 135 w 2243"/>
                  <a:gd name="T85" fmla="*/ 1630 h 2148"/>
                  <a:gd name="T86" fmla="*/ 51 w 2243"/>
                  <a:gd name="T87" fmla="*/ 1432 h 2148"/>
                  <a:gd name="T88" fmla="*/ 6 w 2243"/>
                  <a:gd name="T89" fmla="*/ 1204 h 2148"/>
                  <a:gd name="T90" fmla="*/ 5 w 2243"/>
                  <a:gd name="T91" fmla="*/ 970 h 2148"/>
                  <a:gd name="T92" fmla="*/ 45 w 2243"/>
                  <a:gd name="T93" fmla="*/ 759 h 2148"/>
                  <a:gd name="T94" fmla="*/ 121 w 2243"/>
                  <a:gd name="T95" fmla="*/ 565 h 2148"/>
                  <a:gd name="T96" fmla="*/ 231 w 2243"/>
                  <a:gd name="T97" fmla="*/ 393 h 2148"/>
                  <a:gd name="T98" fmla="*/ 373 w 2243"/>
                  <a:gd name="T99" fmla="*/ 247 h 2148"/>
                  <a:gd name="T100" fmla="*/ 543 w 2243"/>
                  <a:gd name="T101" fmla="*/ 130 h 2148"/>
                  <a:gd name="T102" fmla="*/ 740 w 2243"/>
                  <a:gd name="T103" fmla="*/ 48 h 2148"/>
                  <a:gd name="T104" fmla="*/ 962 w 2243"/>
                  <a:gd name="T105" fmla="*/ 5 h 2148"/>
                  <a:gd name="T106" fmla="*/ 1227 w 2243"/>
                  <a:gd name="T107" fmla="*/ 5 h 2148"/>
                  <a:gd name="T108" fmla="*/ 1489 w 2243"/>
                  <a:gd name="T109" fmla="*/ 47 h 2148"/>
                  <a:gd name="T110" fmla="*/ 1710 w 2243"/>
                  <a:gd name="T111" fmla="*/ 129 h 2148"/>
                  <a:gd name="T112" fmla="*/ 1890 w 2243"/>
                  <a:gd name="T113" fmla="*/ 251 h 2148"/>
                  <a:gd name="T114" fmla="*/ 2032 w 2243"/>
                  <a:gd name="T115" fmla="*/ 411 h 2148"/>
                  <a:gd name="T116" fmla="*/ 2136 w 2243"/>
                  <a:gd name="T117" fmla="*/ 606 h 2148"/>
                  <a:gd name="T118" fmla="*/ 2205 w 2243"/>
                  <a:gd name="T119" fmla="*/ 838 h 2148"/>
                  <a:gd name="T120" fmla="*/ 2239 w 2243"/>
                  <a:gd name="T121" fmla="*/ 1103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43" h="2148">
                    <a:moveTo>
                      <a:pt x="1494" y="843"/>
                    </a:moveTo>
                    <a:lnTo>
                      <a:pt x="1494" y="825"/>
                    </a:lnTo>
                    <a:lnTo>
                      <a:pt x="1492" y="808"/>
                    </a:lnTo>
                    <a:lnTo>
                      <a:pt x="1490" y="791"/>
                    </a:lnTo>
                    <a:lnTo>
                      <a:pt x="1488" y="774"/>
                    </a:lnTo>
                    <a:lnTo>
                      <a:pt x="1484" y="757"/>
                    </a:lnTo>
                    <a:lnTo>
                      <a:pt x="1480" y="741"/>
                    </a:lnTo>
                    <a:lnTo>
                      <a:pt x="1475" y="725"/>
                    </a:lnTo>
                    <a:lnTo>
                      <a:pt x="1469" y="710"/>
                    </a:lnTo>
                    <a:lnTo>
                      <a:pt x="1462" y="695"/>
                    </a:lnTo>
                    <a:lnTo>
                      <a:pt x="1455" y="680"/>
                    </a:lnTo>
                    <a:lnTo>
                      <a:pt x="1447" y="666"/>
                    </a:lnTo>
                    <a:lnTo>
                      <a:pt x="1439" y="652"/>
                    </a:lnTo>
                    <a:lnTo>
                      <a:pt x="1430" y="638"/>
                    </a:lnTo>
                    <a:lnTo>
                      <a:pt x="1420" y="625"/>
                    </a:lnTo>
                    <a:lnTo>
                      <a:pt x="1409" y="612"/>
                    </a:lnTo>
                    <a:lnTo>
                      <a:pt x="1398" y="600"/>
                    </a:lnTo>
                    <a:lnTo>
                      <a:pt x="1387" y="589"/>
                    </a:lnTo>
                    <a:lnTo>
                      <a:pt x="1375" y="578"/>
                    </a:lnTo>
                    <a:lnTo>
                      <a:pt x="1362" y="568"/>
                    </a:lnTo>
                    <a:lnTo>
                      <a:pt x="1348" y="559"/>
                    </a:lnTo>
                    <a:lnTo>
                      <a:pt x="1334" y="550"/>
                    </a:lnTo>
                    <a:lnTo>
                      <a:pt x="1319" y="541"/>
                    </a:lnTo>
                    <a:lnTo>
                      <a:pt x="1305" y="534"/>
                    </a:lnTo>
                    <a:lnTo>
                      <a:pt x="1289" y="527"/>
                    </a:lnTo>
                    <a:lnTo>
                      <a:pt x="1274" y="521"/>
                    </a:lnTo>
                    <a:lnTo>
                      <a:pt x="1257" y="516"/>
                    </a:lnTo>
                    <a:lnTo>
                      <a:pt x="1241" y="511"/>
                    </a:lnTo>
                    <a:lnTo>
                      <a:pt x="1224" y="507"/>
                    </a:lnTo>
                    <a:lnTo>
                      <a:pt x="1206" y="504"/>
                    </a:lnTo>
                    <a:lnTo>
                      <a:pt x="1188" y="502"/>
                    </a:lnTo>
                    <a:lnTo>
                      <a:pt x="1170" y="501"/>
                    </a:lnTo>
                    <a:lnTo>
                      <a:pt x="1152" y="500"/>
                    </a:lnTo>
                    <a:lnTo>
                      <a:pt x="1130" y="501"/>
                    </a:lnTo>
                    <a:lnTo>
                      <a:pt x="1109" y="502"/>
                    </a:lnTo>
                    <a:lnTo>
                      <a:pt x="1088" y="503"/>
                    </a:lnTo>
                    <a:lnTo>
                      <a:pt x="1068" y="506"/>
                    </a:lnTo>
                    <a:lnTo>
                      <a:pt x="1049" y="509"/>
                    </a:lnTo>
                    <a:lnTo>
                      <a:pt x="1031" y="513"/>
                    </a:lnTo>
                    <a:lnTo>
                      <a:pt x="1013" y="517"/>
                    </a:lnTo>
                    <a:lnTo>
                      <a:pt x="995" y="523"/>
                    </a:lnTo>
                    <a:lnTo>
                      <a:pt x="978" y="529"/>
                    </a:lnTo>
                    <a:lnTo>
                      <a:pt x="962" y="535"/>
                    </a:lnTo>
                    <a:lnTo>
                      <a:pt x="946" y="542"/>
                    </a:lnTo>
                    <a:lnTo>
                      <a:pt x="931" y="550"/>
                    </a:lnTo>
                    <a:lnTo>
                      <a:pt x="917" y="559"/>
                    </a:lnTo>
                    <a:lnTo>
                      <a:pt x="903" y="568"/>
                    </a:lnTo>
                    <a:lnTo>
                      <a:pt x="889" y="578"/>
                    </a:lnTo>
                    <a:lnTo>
                      <a:pt x="877" y="589"/>
                    </a:lnTo>
                    <a:lnTo>
                      <a:pt x="864" y="600"/>
                    </a:lnTo>
                    <a:lnTo>
                      <a:pt x="853" y="612"/>
                    </a:lnTo>
                    <a:lnTo>
                      <a:pt x="842" y="624"/>
                    </a:lnTo>
                    <a:lnTo>
                      <a:pt x="831" y="638"/>
                    </a:lnTo>
                    <a:lnTo>
                      <a:pt x="820" y="652"/>
                    </a:lnTo>
                    <a:lnTo>
                      <a:pt x="811" y="666"/>
                    </a:lnTo>
                    <a:lnTo>
                      <a:pt x="802" y="681"/>
                    </a:lnTo>
                    <a:lnTo>
                      <a:pt x="794" y="697"/>
                    </a:lnTo>
                    <a:lnTo>
                      <a:pt x="786" y="713"/>
                    </a:lnTo>
                    <a:lnTo>
                      <a:pt x="779" y="730"/>
                    </a:lnTo>
                    <a:lnTo>
                      <a:pt x="773" y="747"/>
                    </a:lnTo>
                    <a:lnTo>
                      <a:pt x="767" y="765"/>
                    </a:lnTo>
                    <a:lnTo>
                      <a:pt x="762" y="784"/>
                    </a:lnTo>
                    <a:lnTo>
                      <a:pt x="757" y="803"/>
                    </a:lnTo>
                    <a:lnTo>
                      <a:pt x="753" y="822"/>
                    </a:lnTo>
                    <a:lnTo>
                      <a:pt x="749" y="843"/>
                    </a:lnTo>
                    <a:lnTo>
                      <a:pt x="1494" y="843"/>
                    </a:lnTo>
                    <a:close/>
                    <a:moveTo>
                      <a:pt x="745" y="1249"/>
                    </a:moveTo>
                    <a:lnTo>
                      <a:pt x="747" y="1271"/>
                    </a:lnTo>
                    <a:lnTo>
                      <a:pt x="750" y="1292"/>
                    </a:lnTo>
                    <a:lnTo>
                      <a:pt x="754" y="1312"/>
                    </a:lnTo>
                    <a:lnTo>
                      <a:pt x="758" y="1333"/>
                    </a:lnTo>
                    <a:lnTo>
                      <a:pt x="763" y="1352"/>
                    </a:lnTo>
                    <a:lnTo>
                      <a:pt x="768" y="1373"/>
                    </a:lnTo>
                    <a:lnTo>
                      <a:pt x="774" y="1391"/>
                    </a:lnTo>
                    <a:lnTo>
                      <a:pt x="781" y="1410"/>
                    </a:lnTo>
                    <a:lnTo>
                      <a:pt x="789" y="1428"/>
                    </a:lnTo>
                    <a:lnTo>
                      <a:pt x="797" y="1445"/>
                    </a:lnTo>
                    <a:lnTo>
                      <a:pt x="806" y="1461"/>
                    </a:lnTo>
                    <a:lnTo>
                      <a:pt x="815" y="1477"/>
                    </a:lnTo>
                    <a:lnTo>
                      <a:pt x="826" y="1493"/>
                    </a:lnTo>
                    <a:lnTo>
                      <a:pt x="837" y="1508"/>
                    </a:lnTo>
                    <a:lnTo>
                      <a:pt x="848" y="1522"/>
                    </a:lnTo>
                    <a:lnTo>
                      <a:pt x="860" y="1535"/>
                    </a:lnTo>
                    <a:lnTo>
                      <a:pt x="873" y="1548"/>
                    </a:lnTo>
                    <a:lnTo>
                      <a:pt x="887" y="1560"/>
                    </a:lnTo>
                    <a:lnTo>
                      <a:pt x="901" y="1572"/>
                    </a:lnTo>
                    <a:lnTo>
                      <a:pt x="915" y="1582"/>
                    </a:lnTo>
                    <a:lnTo>
                      <a:pt x="931" y="1593"/>
                    </a:lnTo>
                    <a:lnTo>
                      <a:pt x="947" y="1602"/>
                    </a:lnTo>
                    <a:lnTo>
                      <a:pt x="963" y="1611"/>
                    </a:lnTo>
                    <a:lnTo>
                      <a:pt x="981" y="1618"/>
                    </a:lnTo>
                    <a:lnTo>
                      <a:pt x="999" y="1625"/>
                    </a:lnTo>
                    <a:lnTo>
                      <a:pt x="1017" y="1631"/>
                    </a:lnTo>
                    <a:lnTo>
                      <a:pt x="1037" y="1636"/>
                    </a:lnTo>
                    <a:lnTo>
                      <a:pt x="1057" y="1640"/>
                    </a:lnTo>
                    <a:lnTo>
                      <a:pt x="1077" y="1643"/>
                    </a:lnTo>
                    <a:lnTo>
                      <a:pt x="1099" y="1646"/>
                    </a:lnTo>
                    <a:lnTo>
                      <a:pt x="1121" y="1647"/>
                    </a:lnTo>
                    <a:lnTo>
                      <a:pt x="1144" y="1648"/>
                    </a:lnTo>
                    <a:lnTo>
                      <a:pt x="1167" y="1647"/>
                    </a:lnTo>
                    <a:lnTo>
                      <a:pt x="1191" y="1645"/>
                    </a:lnTo>
                    <a:lnTo>
                      <a:pt x="1215" y="1643"/>
                    </a:lnTo>
                    <a:lnTo>
                      <a:pt x="1239" y="1639"/>
                    </a:lnTo>
                    <a:lnTo>
                      <a:pt x="1262" y="1634"/>
                    </a:lnTo>
                    <a:lnTo>
                      <a:pt x="1285" y="1628"/>
                    </a:lnTo>
                    <a:lnTo>
                      <a:pt x="1308" y="1620"/>
                    </a:lnTo>
                    <a:lnTo>
                      <a:pt x="1330" y="1612"/>
                    </a:lnTo>
                    <a:lnTo>
                      <a:pt x="1351" y="1602"/>
                    </a:lnTo>
                    <a:lnTo>
                      <a:pt x="1373" y="1590"/>
                    </a:lnTo>
                    <a:lnTo>
                      <a:pt x="1392" y="1579"/>
                    </a:lnTo>
                    <a:lnTo>
                      <a:pt x="1411" y="1565"/>
                    </a:lnTo>
                    <a:lnTo>
                      <a:pt x="1428" y="1551"/>
                    </a:lnTo>
                    <a:lnTo>
                      <a:pt x="1444" y="1536"/>
                    </a:lnTo>
                    <a:lnTo>
                      <a:pt x="1451" y="1528"/>
                    </a:lnTo>
                    <a:lnTo>
                      <a:pt x="1458" y="1519"/>
                    </a:lnTo>
                    <a:lnTo>
                      <a:pt x="1464" y="1510"/>
                    </a:lnTo>
                    <a:lnTo>
                      <a:pt x="1471" y="1501"/>
                    </a:lnTo>
                    <a:lnTo>
                      <a:pt x="2200" y="1501"/>
                    </a:lnTo>
                    <a:lnTo>
                      <a:pt x="2184" y="1542"/>
                    </a:lnTo>
                    <a:lnTo>
                      <a:pt x="2167" y="1581"/>
                    </a:lnTo>
                    <a:lnTo>
                      <a:pt x="2148" y="1620"/>
                    </a:lnTo>
                    <a:lnTo>
                      <a:pt x="2128" y="1656"/>
                    </a:lnTo>
                    <a:lnTo>
                      <a:pt x="2106" y="1691"/>
                    </a:lnTo>
                    <a:lnTo>
                      <a:pt x="2083" y="1725"/>
                    </a:lnTo>
                    <a:lnTo>
                      <a:pt x="2059" y="1757"/>
                    </a:lnTo>
                    <a:lnTo>
                      <a:pt x="2034" y="1788"/>
                    </a:lnTo>
                    <a:lnTo>
                      <a:pt x="2007" y="1818"/>
                    </a:lnTo>
                    <a:lnTo>
                      <a:pt x="1979" y="1848"/>
                    </a:lnTo>
                    <a:lnTo>
                      <a:pt x="1950" y="1875"/>
                    </a:lnTo>
                    <a:lnTo>
                      <a:pt x="1920" y="1900"/>
                    </a:lnTo>
                    <a:lnTo>
                      <a:pt x="1888" y="1925"/>
                    </a:lnTo>
                    <a:lnTo>
                      <a:pt x="1856" y="1948"/>
                    </a:lnTo>
                    <a:lnTo>
                      <a:pt x="1823" y="1970"/>
                    </a:lnTo>
                    <a:lnTo>
                      <a:pt x="1788" y="1990"/>
                    </a:lnTo>
                    <a:lnTo>
                      <a:pt x="1753" y="2009"/>
                    </a:lnTo>
                    <a:lnTo>
                      <a:pt x="1718" y="2027"/>
                    </a:lnTo>
                    <a:lnTo>
                      <a:pt x="1681" y="2044"/>
                    </a:lnTo>
                    <a:lnTo>
                      <a:pt x="1643" y="2059"/>
                    </a:lnTo>
                    <a:lnTo>
                      <a:pt x="1604" y="2075"/>
                    </a:lnTo>
                    <a:lnTo>
                      <a:pt x="1565" y="2087"/>
                    </a:lnTo>
                    <a:lnTo>
                      <a:pt x="1526" y="2099"/>
                    </a:lnTo>
                    <a:lnTo>
                      <a:pt x="1486" y="2109"/>
                    </a:lnTo>
                    <a:lnTo>
                      <a:pt x="1445" y="2119"/>
                    </a:lnTo>
                    <a:lnTo>
                      <a:pt x="1404" y="2126"/>
                    </a:lnTo>
                    <a:lnTo>
                      <a:pt x="1362" y="2133"/>
                    </a:lnTo>
                    <a:lnTo>
                      <a:pt x="1319" y="2139"/>
                    </a:lnTo>
                    <a:lnTo>
                      <a:pt x="1277" y="2143"/>
                    </a:lnTo>
                    <a:lnTo>
                      <a:pt x="1234" y="2146"/>
                    </a:lnTo>
                    <a:lnTo>
                      <a:pt x="1191" y="2148"/>
                    </a:lnTo>
                    <a:lnTo>
                      <a:pt x="1148" y="2148"/>
                    </a:lnTo>
                    <a:lnTo>
                      <a:pt x="1086" y="2147"/>
                    </a:lnTo>
                    <a:lnTo>
                      <a:pt x="1026" y="2144"/>
                    </a:lnTo>
                    <a:lnTo>
                      <a:pt x="968" y="2138"/>
                    </a:lnTo>
                    <a:lnTo>
                      <a:pt x="910" y="2130"/>
                    </a:lnTo>
                    <a:lnTo>
                      <a:pt x="854" y="2120"/>
                    </a:lnTo>
                    <a:lnTo>
                      <a:pt x="798" y="2108"/>
                    </a:lnTo>
                    <a:lnTo>
                      <a:pt x="744" y="2094"/>
                    </a:lnTo>
                    <a:lnTo>
                      <a:pt x="692" y="2077"/>
                    </a:lnTo>
                    <a:lnTo>
                      <a:pt x="641" y="2058"/>
                    </a:lnTo>
                    <a:lnTo>
                      <a:pt x="592" y="2037"/>
                    </a:lnTo>
                    <a:lnTo>
                      <a:pt x="543" y="2014"/>
                    </a:lnTo>
                    <a:lnTo>
                      <a:pt x="497" y="1990"/>
                    </a:lnTo>
                    <a:lnTo>
                      <a:pt x="452" y="1963"/>
                    </a:lnTo>
                    <a:lnTo>
                      <a:pt x="409" y="1934"/>
                    </a:lnTo>
                    <a:lnTo>
                      <a:pt x="368" y="1903"/>
                    </a:lnTo>
                    <a:lnTo>
                      <a:pt x="329" y="1870"/>
                    </a:lnTo>
                    <a:lnTo>
                      <a:pt x="292" y="1835"/>
                    </a:lnTo>
                    <a:lnTo>
                      <a:pt x="255" y="1797"/>
                    </a:lnTo>
                    <a:lnTo>
                      <a:pt x="222" y="1758"/>
                    </a:lnTo>
                    <a:lnTo>
                      <a:pt x="191" y="1717"/>
                    </a:lnTo>
                    <a:lnTo>
                      <a:pt x="162" y="1675"/>
                    </a:lnTo>
                    <a:lnTo>
                      <a:pt x="135" y="1630"/>
                    </a:lnTo>
                    <a:lnTo>
                      <a:pt x="110" y="1582"/>
                    </a:lnTo>
                    <a:lnTo>
                      <a:pt x="88" y="1534"/>
                    </a:lnTo>
                    <a:lnTo>
                      <a:pt x="68" y="1484"/>
                    </a:lnTo>
                    <a:lnTo>
                      <a:pt x="51" y="1432"/>
                    </a:lnTo>
                    <a:lnTo>
                      <a:pt x="36" y="1378"/>
                    </a:lnTo>
                    <a:lnTo>
                      <a:pt x="24" y="1321"/>
                    </a:lnTo>
                    <a:lnTo>
                      <a:pt x="13" y="1263"/>
                    </a:lnTo>
                    <a:lnTo>
                      <a:pt x="6" y="1204"/>
                    </a:lnTo>
                    <a:lnTo>
                      <a:pt x="2" y="1143"/>
                    </a:lnTo>
                    <a:lnTo>
                      <a:pt x="0" y="1079"/>
                    </a:lnTo>
                    <a:lnTo>
                      <a:pt x="1" y="1024"/>
                    </a:lnTo>
                    <a:lnTo>
                      <a:pt x="5" y="970"/>
                    </a:lnTo>
                    <a:lnTo>
                      <a:pt x="11" y="916"/>
                    </a:lnTo>
                    <a:lnTo>
                      <a:pt x="21" y="862"/>
                    </a:lnTo>
                    <a:lnTo>
                      <a:pt x="32" y="810"/>
                    </a:lnTo>
                    <a:lnTo>
                      <a:pt x="45" y="759"/>
                    </a:lnTo>
                    <a:lnTo>
                      <a:pt x="61" y="709"/>
                    </a:lnTo>
                    <a:lnTo>
                      <a:pt x="79" y="660"/>
                    </a:lnTo>
                    <a:lnTo>
                      <a:pt x="99" y="612"/>
                    </a:lnTo>
                    <a:lnTo>
                      <a:pt x="121" y="565"/>
                    </a:lnTo>
                    <a:lnTo>
                      <a:pt x="145" y="520"/>
                    </a:lnTo>
                    <a:lnTo>
                      <a:pt x="172" y="476"/>
                    </a:lnTo>
                    <a:lnTo>
                      <a:pt x="200" y="434"/>
                    </a:lnTo>
                    <a:lnTo>
                      <a:pt x="231" y="393"/>
                    </a:lnTo>
                    <a:lnTo>
                      <a:pt x="263" y="354"/>
                    </a:lnTo>
                    <a:lnTo>
                      <a:pt x="299" y="316"/>
                    </a:lnTo>
                    <a:lnTo>
                      <a:pt x="335" y="281"/>
                    </a:lnTo>
                    <a:lnTo>
                      <a:pt x="373" y="247"/>
                    </a:lnTo>
                    <a:lnTo>
                      <a:pt x="413" y="215"/>
                    </a:lnTo>
                    <a:lnTo>
                      <a:pt x="455" y="185"/>
                    </a:lnTo>
                    <a:lnTo>
                      <a:pt x="498" y="156"/>
                    </a:lnTo>
                    <a:lnTo>
                      <a:pt x="543" y="130"/>
                    </a:lnTo>
                    <a:lnTo>
                      <a:pt x="591" y="106"/>
                    </a:lnTo>
                    <a:lnTo>
                      <a:pt x="639" y="84"/>
                    </a:lnTo>
                    <a:lnTo>
                      <a:pt x="689" y="65"/>
                    </a:lnTo>
                    <a:lnTo>
                      <a:pt x="740" y="48"/>
                    </a:lnTo>
                    <a:lnTo>
                      <a:pt x="793" y="34"/>
                    </a:lnTo>
                    <a:lnTo>
                      <a:pt x="849" y="22"/>
                    </a:lnTo>
                    <a:lnTo>
                      <a:pt x="905" y="12"/>
                    </a:lnTo>
                    <a:lnTo>
                      <a:pt x="962" y="5"/>
                    </a:lnTo>
                    <a:lnTo>
                      <a:pt x="1020" y="1"/>
                    </a:lnTo>
                    <a:lnTo>
                      <a:pt x="1080" y="0"/>
                    </a:lnTo>
                    <a:lnTo>
                      <a:pt x="1155" y="1"/>
                    </a:lnTo>
                    <a:lnTo>
                      <a:pt x="1227" y="5"/>
                    </a:lnTo>
                    <a:lnTo>
                      <a:pt x="1296" y="11"/>
                    </a:lnTo>
                    <a:lnTo>
                      <a:pt x="1364" y="21"/>
                    </a:lnTo>
                    <a:lnTo>
                      <a:pt x="1428" y="32"/>
                    </a:lnTo>
                    <a:lnTo>
                      <a:pt x="1489" y="47"/>
                    </a:lnTo>
                    <a:lnTo>
                      <a:pt x="1548" y="63"/>
                    </a:lnTo>
                    <a:lnTo>
                      <a:pt x="1604" y="83"/>
                    </a:lnTo>
                    <a:lnTo>
                      <a:pt x="1659" y="104"/>
                    </a:lnTo>
                    <a:lnTo>
                      <a:pt x="1710" y="129"/>
                    </a:lnTo>
                    <a:lnTo>
                      <a:pt x="1758" y="155"/>
                    </a:lnTo>
                    <a:lnTo>
                      <a:pt x="1805" y="185"/>
                    </a:lnTo>
                    <a:lnTo>
                      <a:pt x="1848" y="217"/>
                    </a:lnTo>
                    <a:lnTo>
                      <a:pt x="1890" y="251"/>
                    </a:lnTo>
                    <a:lnTo>
                      <a:pt x="1930" y="287"/>
                    </a:lnTo>
                    <a:lnTo>
                      <a:pt x="1966" y="326"/>
                    </a:lnTo>
                    <a:lnTo>
                      <a:pt x="2000" y="366"/>
                    </a:lnTo>
                    <a:lnTo>
                      <a:pt x="2032" y="411"/>
                    </a:lnTo>
                    <a:lnTo>
                      <a:pt x="2062" y="456"/>
                    </a:lnTo>
                    <a:lnTo>
                      <a:pt x="2089" y="504"/>
                    </a:lnTo>
                    <a:lnTo>
                      <a:pt x="2114" y="554"/>
                    </a:lnTo>
                    <a:lnTo>
                      <a:pt x="2136" y="606"/>
                    </a:lnTo>
                    <a:lnTo>
                      <a:pt x="2157" y="662"/>
                    </a:lnTo>
                    <a:lnTo>
                      <a:pt x="2176" y="718"/>
                    </a:lnTo>
                    <a:lnTo>
                      <a:pt x="2192" y="777"/>
                    </a:lnTo>
                    <a:lnTo>
                      <a:pt x="2205" y="838"/>
                    </a:lnTo>
                    <a:lnTo>
                      <a:pt x="2217" y="902"/>
                    </a:lnTo>
                    <a:lnTo>
                      <a:pt x="2226" y="967"/>
                    </a:lnTo>
                    <a:lnTo>
                      <a:pt x="2234" y="1034"/>
                    </a:lnTo>
                    <a:lnTo>
                      <a:pt x="2239" y="1103"/>
                    </a:lnTo>
                    <a:lnTo>
                      <a:pt x="2242" y="1176"/>
                    </a:lnTo>
                    <a:lnTo>
                      <a:pt x="2243" y="1249"/>
                    </a:lnTo>
                    <a:lnTo>
                      <a:pt x="745" y="1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833" y="275"/>
                <a:ext cx="78" cy="104"/>
              </a:xfrm>
              <a:custGeom>
                <a:avLst/>
                <a:gdLst>
                  <a:gd name="T0" fmla="*/ 749 w 1561"/>
                  <a:gd name="T1" fmla="*/ 51 h 2097"/>
                  <a:gd name="T2" fmla="*/ 757 w 1561"/>
                  <a:gd name="T3" fmla="*/ 378 h 2097"/>
                  <a:gd name="T4" fmla="*/ 781 w 1561"/>
                  <a:gd name="T5" fmla="*/ 333 h 2097"/>
                  <a:gd name="T6" fmla="*/ 806 w 1561"/>
                  <a:gd name="T7" fmla="*/ 291 h 2097"/>
                  <a:gd name="T8" fmla="*/ 832 w 1561"/>
                  <a:gd name="T9" fmla="*/ 252 h 2097"/>
                  <a:gd name="T10" fmla="*/ 860 w 1561"/>
                  <a:gd name="T11" fmla="*/ 216 h 2097"/>
                  <a:gd name="T12" fmla="*/ 889 w 1561"/>
                  <a:gd name="T13" fmla="*/ 182 h 2097"/>
                  <a:gd name="T14" fmla="*/ 919 w 1561"/>
                  <a:gd name="T15" fmla="*/ 150 h 2097"/>
                  <a:gd name="T16" fmla="*/ 951 w 1561"/>
                  <a:gd name="T17" fmla="*/ 122 h 2097"/>
                  <a:gd name="T18" fmla="*/ 986 w 1561"/>
                  <a:gd name="T19" fmla="*/ 97 h 2097"/>
                  <a:gd name="T20" fmla="*/ 1021 w 1561"/>
                  <a:gd name="T21" fmla="*/ 74 h 2097"/>
                  <a:gd name="T22" fmla="*/ 1059 w 1561"/>
                  <a:gd name="T23" fmla="*/ 55 h 2097"/>
                  <a:gd name="T24" fmla="*/ 1098 w 1561"/>
                  <a:gd name="T25" fmla="*/ 38 h 2097"/>
                  <a:gd name="T26" fmla="*/ 1140 w 1561"/>
                  <a:gd name="T27" fmla="*/ 24 h 2097"/>
                  <a:gd name="T28" fmla="*/ 1184 w 1561"/>
                  <a:gd name="T29" fmla="*/ 14 h 2097"/>
                  <a:gd name="T30" fmla="*/ 1231 w 1561"/>
                  <a:gd name="T31" fmla="*/ 6 h 2097"/>
                  <a:gd name="T32" fmla="*/ 1281 w 1561"/>
                  <a:gd name="T33" fmla="*/ 1 h 2097"/>
                  <a:gd name="T34" fmla="*/ 1332 w 1561"/>
                  <a:gd name="T35" fmla="*/ 0 h 2097"/>
                  <a:gd name="T36" fmla="*/ 1390 w 1561"/>
                  <a:gd name="T37" fmla="*/ 2 h 2097"/>
                  <a:gd name="T38" fmla="*/ 1448 w 1561"/>
                  <a:gd name="T39" fmla="*/ 8 h 2097"/>
                  <a:gd name="T40" fmla="*/ 1504 w 1561"/>
                  <a:gd name="T41" fmla="*/ 18 h 2097"/>
                  <a:gd name="T42" fmla="*/ 1561 w 1561"/>
                  <a:gd name="T43" fmla="*/ 31 h 2097"/>
                  <a:gd name="T44" fmla="*/ 1532 w 1561"/>
                  <a:gd name="T45" fmla="*/ 711 h 2097"/>
                  <a:gd name="T46" fmla="*/ 1470 w 1561"/>
                  <a:gd name="T47" fmla="*/ 693 h 2097"/>
                  <a:gd name="T48" fmla="*/ 1418 w 1561"/>
                  <a:gd name="T49" fmla="*/ 682 h 2097"/>
                  <a:gd name="T50" fmla="*/ 1379 w 1561"/>
                  <a:gd name="T51" fmla="*/ 676 h 2097"/>
                  <a:gd name="T52" fmla="*/ 1334 w 1561"/>
                  <a:gd name="T53" fmla="*/ 672 h 2097"/>
                  <a:gd name="T54" fmla="*/ 1282 w 1561"/>
                  <a:gd name="T55" fmla="*/ 670 h 2097"/>
                  <a:gd name="T56" fmla="*/ 1224 w 1561"/>
                  <a:gd name="T57" fmla="*/ 671 h 2097"/>
                  <a:gd name="T58" fmla="*/ 1170 w 1561"/>
                  <a:gd name="T59" fmla="*/ 675 h 2097"/>
                  <a:gd name="T60" fmla="*/ 1120 w 1561"/>
                  <a:gd name="T61" fmla="*/ 684 h 2097"/>
                  <a:gd name="T62" fmla="*/ 1072 w 1561"/>
                  <a:gd name="T63" fmla="*/ 697 h 2097"/>
                  <a:gd name="T64" fmla="*/ 1028 w 1561"/>
                  <a:gd name="T65" fmla="*/ 715 h 2097"/>
                  <a:gd name="T66" fmla="*/ 988 w 1561"/>
                  <a:gd name="T67" fmla="*/ 737 h 2097"/>
                  <a:gd name="T68" fmla="*/ 950 w 1561"/>
                  <a:gd name="T69" fmla="*/ 764 h 2097"/>
                  <a:gd name="T70" fmla="*/ 917 w 1561"/>
                  <a:gd name="T71" fmla="*/ 797 h 2097"/>
                  <a:gd name="T72" fmla="*/ 887 w 1561"/>
                  <a:gd name="T73" fmla="*/ 834 h 2097"/>
                  <a:gd name="T74" fmla="*/ 861 w 1561"/>
                  <a:gd name="T75" fmla="*/ 878 h 2097"/>
                  <a:gd name="T76" fmla="*/ 838 w 1561"/>
                  <a:gd name="T77" fmla="*/ 925 h 2097"/>
                  <a:gd name="T78" fmla="*/ 819 w 1561"/>
                  <a:gd name="T79" fmla="*/ 979 h 2097"/>
                  <a:gd name="T80" fmla="*/ 804 w 1561"/>
                  <a:gd name="T81" fmla="*/ 1037 h 2097"/>
                  <a:gd name="T82" fmla="*/ 793 w 1561"/>
                  <a:gd name="T83" fmla="*/ 1101 h 2097"/>
                  <a:gd name="T84" fmla="*/ 785 w 1561"/>
                  <a:gd name="T85" fmla="*/ 1172 h 2097"/>
                  <a:gd name="T86" fmla="*/ 781 w 1561"/>
                  <a:gd name="T87" fmla="*/ 1248 h 2097"/>
                  <a:gd name="T88" fmla="*/ 781 w 1561"/>
                  <a:gd name="T89" fmla="*/ 2097 h 2097"/>
                  <a:gd name="T90" fmla="*/ 0 w 1561"/>
                  <a:gd name="T91" fmla="*/ 51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1" h="2097">
                    <a:moveTo>
                      <a:pt x="0" y="51"/>
                    </a:moveTo>
                    <a:lnTo>
                      <a:pt x="749" y="51"/>
                    </a:lnTo>
                    <a:lnTo>
                      <a:pt x="749" y="378"/>
                    </a:lnTo>
                    <a:lnTo>
                      <a:pt x="757" y="378"/>
                    </a:lnTo>
                    <a:lnTo>
                      <a:pt x="769" y="355"/>
                    </a:lnTo>
                    <a:lnTo>
                      <a:pt x="781" y="333"/>
                    </a:lnTo>
                    <a:lnTo>
                      <a:pt x="794" y="312"/>
                    </a:lnTo>
                    <a:lnTo>
                      <a:pt x="806" y="291"/>
                    </a:lnTo>
                    <a:lnTo>
                      <a:pt x="819" y="272"/>
                    </a:lnTo>
                    <a:lnTo>
                      <a:pt x="832" y="252"/>
                    </a:lnTo>
                    <a:lnTo>
                      <a:pt x="846" y="234"/>
                    </a:lnTo>
                    <a:lnTo>
                      <a:pt x="860" y="216"/>
                    </a:lnTo>
                    <a:lnTo>
                      <a:pt x="874" y="199"/>
                    </a:lnTo>
                    <a:lnTo>
                      <a:pt x="889" y="182"/>
                    </a:lnTo>
                    <a:lnTo>
                      <a:pt x="904" y="166"/>
                    </a:lnTo>
                    <a:lnTo>
                      <a:pt x="919" y="150"/>
                    </a:lnTo>
                    <a:lnTo>
                      <a:pt x="935" y="136"/>
                    </a:lnTo>
                    <a:lnTo>
                      <a:pt x="951" y="122"/>
                    </a:lnTo>
                    <a:lnTo>
                      <a:pt x="968" y="109"/>
                    </a:lnTo>
                    <a:lnTo>
                      <a:pt x="986" y="97"/>
                    </a:lnTo>
                    <a:lnTo>
                      <a:pt x="1003" y="85"/>
                    </a:lnTo>
                    <a:lnTo>
                      <a:pt x="1021" y="74"/>
                    </a:lnTo>
                    <a:lnTo>
                      <a:pt x="1040" y="64"/>
                    </a:lnTo>
                    <a:lnTo>
                      <a:pt x="1059" y="55"/>
                    </a:lnTo>
                    <a:lnTo>
                      <a:pt x="1078" y="46"/>
                    </a:lnTo>
                    <a:lnTo>
                      <a:pt x="1098" y="38"/>
                    </a:lnTo>
                    <a:lnTo>
                      <a:pt x="1119" y="31"/>
                    </a:lnTo>
                    <a:lnTo>
                      <a:pt x="1140" y="24"/>
                    </a:lnTo>
                    <a:lnTo>
                      <a:pt x="1162" y="19"/>
                    </a:lnTo>
                    <a:lnTo>
                      <a:pt x="1184" y="14"/>
                    </a:lnTo>
                    <a:lnTo>
                      <a:pt x="1207" y="9"/>
                    </a:lnTo>
                    <a:lnTo>
                      <a:pt x="1231" y="6"/>
                    </a:lnTo>
                    <a:lnTo>
                      <a:pt x="1256" y="3"/>
                    </a:lnTo>
                    <a:lnTo>
                      <a:pt x="1281" y="1"/>
                    </a:lnTo>
                    <a:lnTo>
                      <a:pt x="1306" y="0"/>
                    </a:lnTo>
                    <a:lnTo>
                      <a:pt x="1332" y="0"/>
                    </a:lnTo>
                    <a:lnTo>
                      <a:pt x="1362" y="0"/>
                    </a:lnTo>
                    <a:lnTo>
                      <a:pt x="1390" y="2"/>
                    </a:lnTo>
                    <a:lnTo>
                      <a:pt x="1419" y="4"/>
                    </a:lnTo>
                    <a:lnTo>
                      <a:pt x="1448" y="8"/>
                    </a:lnTo>
                    <a:lnTo>
                      <a:pt x="1476" y="12"/>
                    </a:lnTo>
                    <a:lnTo>
                      <a:pt x="1504" y="18"/>
                    </a:lnTo>
                    <a:lnTo>
                      <a:pt x="1533" y="24"/>
                    </a:lnTo>
                    <a:lnTo>
                      <a:pt x="1561" y="31"/>
                    </a:lnTo>
                    <a:lnTo>
                      <a:pt x="1561" y="721"/>
                    </a:lnTo>
                    <a:lnTo>
                      <a:pt x="1532" y="711"/>
                    </a:lnTo>
                    <a:lnTo>
                      <a:pt x="1501" y="701"/>
                    </a:lnTo>
                    <a:lnTo>
                      <a:pt x="1470" y="693"/>
                    </a:lnTo>
                    <a:lnTo>
                      <a:pt x="1436" y="685"/>
                    </a:lnTo>
                    <a:lnTo>
                      <a:pt x="1418" y="682"/>
                    </a:lnTo>
                    <a:lnTo>
                      <a:pt x="1399" y="679"/>
                    </a:lnTo>
                    <a:lnTo>
                      <a:pt x="1379" y="676"/>
                    </a:lnTo>
                    <a:lnTo>
                      <a:pt x="1357" y="674"/>
                    </a:lnTo>
                    <a:lnTo>
                      <a:pt x="1334" y="672"/>
                    </a:lnTo>
                    <a:lnTo>
                      <a:pt x="1309" y="671"/>
                    </a:lnTo>
                    <a:lnTo>
                      <a:pt x="1282" y="670"/>
                    </a:lnTo>
                    <a:lnTo>
                      <a:pt x="1254" y="670"/>
                    </a:lnTo>
                    <a:lnTo>
                      <a:pt x="1224" y="671"/>
                    </a:lnTo>
                    <a:lnTo>
                      <a:pt x="1197" y="672"/>
                    </a:lnTo>
                    <a:lnTo>
                      <a:pt x="1170" y="675"/>
                    </a:lnTo>
                    <a:lnTo>
                      <a:pt x="1145" y="679"/>
                    </a:lnTo>
                    <a:lnTo>
                      <a:pt x="1120" y="684"/>
                    </a:lnTo>
                    <a:lnTo>
                      <a:pt x="1096" y="690"/>
                    </a:lnTo>
                    <a:lnTo>
                      <a:pt x="1072" y="697"/>
                    </a:lnTo>
                    <a:lnTo>
                      <a:pt x="1050" y="705"/>
                    </a:lnTo>
                    <a:lnTo>
                      <a:pt x="1028" y="715"/>
                    </a:lnTo>
                    <a:lnTo>
                      <a:pt x="1008" y="725"/>
                    </a:lnTo>
                    <a:lnTo>
                      <a:pt x="988" y="737"/>
                    </a:lnTo>
                    <a:lnTo>
                      <a:pt x="968" y="750"/>
                    </a:lnTo>
                    <a:lnTo>
                      <a:pt x="950" y="764"/>
                    </a:lnTo>
                    <a:lnTo>
                      <a:pt x="933" y="780"/>
                    </a:lnTo>
                    <a:lnTo>
                      <a:pt x="917" y="797"/>
                    </a:lnTo>
                    <a:lnTo>
                      <a:pt x="901" y="815"/>
                    </a:lnTo>
                    <a:lnTo>
                      <a:pt x="887" y="834"/>
                    </a:lnTo>
                    <a:lnTo>
                      <a:pt x="873" y="855"/>
                    </a:lnTo>
                    <a:lnTo>
                      <a:pt x="861" y="878"/>
                    </a:lnTo>
                    <a:lnTo>
                      <a:pt x="849" y="901"/>
                    </a:lnTo>
                    <a:lnTo>
                      <a:pt x="838" y="925"/>
                    </a:lnTo>
                    <a:lnTo>
                      <a:pt x="828" y="951"/>
                    </a:lnTo>
                    <a:lnTo>
                      <a:pt x="819" y="979"/>
                    </a:lnTo>
                    <a:lnTo>
                      <a:pt x="811" y="1007"/>
                    </a:lnTo>
                    <a:lnTo>
                      <a:pt x="804" y="1037"/>
                    </a:lnTo>
                    <a:lnTo>
                      <a:pt x="798" y="1069"/>
                    </a:lnTo>
                    <a:lnTo>
                      <a:pt x="793" y="1101"/>
                    </a:lnTo>
                    <a:lnTo>
                      <a:pt x="788" y="1137"/>
                    </a:lnTo>
                    <a:lnTo>
                      <a:pt x="785" y="1172"/>
                    </a:lnTo>
                    <a:lnTo>
                      <a:pt x="783" y="1210"/>
                    </a:lnTo>
                    <a:lnTo>
                      <a:pt x="781" y="1248"/>
                    </a:lnTo>
                    <a:lnTo>
                      <a:pt x="781" y="1288"/>
                    </a:lnTo>
                    <a:lnTo>
                      <a:pt x="781" y="2097"/>
                    </a:lnTo>
                    <a:lnTo>
                      <a:pt x="0" y="209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916" y="275"/>
                <a:ext cx="109" cy="107"/>
              </a:xfrm>
              <a:custGeom>
                <a:avLst/>
                <a:gdLst>
                  <a:gd name="T0" fmla="*/ 1400 w 2171"/>
                  <a:gd name="T1" fmla="*/ 782 h 2148"/>
                  <a:gd name="T2" fmla="*/ 1384 w 2171"/>
                  <a:gd name="T3" fmla="*/ 729 h 2148"/>
                  <a:gd name="T4" fmla="*/ 1361 w 2171"/>
                  <a:gd name="T5" fmla="*/ 682 h 2148"/>
                  <a:gd name="T6" fmla="*/ 1329 w 2171"/>
                  <a:gd name="T7" fmla="*/ 643 h 2148"/>
                  <a:gd name="T8" fmla="*/ 1291 w 2171"/>
                  <a:gd name="T9" fmla="*/ 611 h 2148"/>
                  <a:gd name="T10" fmla="*/ 1247 w 2171"/>
                  <a:gd name="T11" fmla="*/ 589 h 2148"/>
                  <a:gd name="T12" fmla="*/ 1196 w 2171"/>
                  <a:gd name="T13" fmla="*/ 574 h 2148"/>
                  <a:gd name="T14" fmla="*/ 1138 w 2171"/>
                  <a:gd name="T15" fmla="*/ 567 h 2148"/>
                  <a:gd name="T16" fmla="*/ 1045 w 2171"/>
                  <a:gd name="T17" fmla="*/ 574 h 2148"/>
                  <a:gd name="T18" fmla="*/ 961 w 2171"/>
                  <a:gd name="T19" fmla="*/ 601 h 2148"/>
                  <a:gd name="T20" fmla="*/ 896 w 2171"/>
                  <a:gd name="T21" fmla="*/ 649 h 2148"/>
                  <a:gd name="T22" fmla="*/ 848 w 2171"/>
                  <a:gd name="T23" fmla="*/ 711 h 2148"/>
                  <a:gd name="T24" fmla="*/ 816 w 2171"/>
                  <a:gd name="T25" fmla="*/ 785 h 2148"/>
                  <a:gd name="T26" fmla="*/ 795 w 2171"/>
                  <a:gd name="T27" fmla="*/ 869 h 2148"/>
                  <a:gd name="T28" fmla="*/ 784 w 2171"/>
                  <a:gd name="T29" fmla="*/ 960 h 2148"/>
                  <a:gd name="T30" fmla="*/ 781 w 2171"/>
                  <a:gd name="T31" fmla="*/ 1123 h 2148"/>
                  <a:gd name="T32" fmla="*/ 788 w 2171"/>
                  <a:gd name="T33" fmla="*/ 1237 h 2148"/>
                  <a:gd name="T34" fmla="*/ 804 w 2171"/>
                  <a:gd name="T35" fmla="*/ 1324 h 2148"/>
                  <a:gd name="T36" fmla="*/ 830 w 2171"/>
                  <a:gd name="T37" fmla="*/ 1403 h 2148"/>
                  <a:gd name="T38" fmla="*/ 870 w 2171"/>
                  <a:gd name="T39" fmla="*/ 1471 h 2148"/>
                  <a:gd name="T40" fmla="*/ 927 w 2171"/>
                  <a:gd name="T41" fmla="*/ 1525 h 2148"/>
                  <a:gd name="T42" fmla="*/ 1001 w 2171"/>
                  <a:gd name="T43" fmla="*/ 1562 h 2148"/>
                  <a:gd name="T44" fmla="*/ 1095 w 2171"/>
                  <a:gd name="T45" fmla="*/ 1579 h 2148"/>
                  <a:gd name="T46" fmla="*/ 1169 w 2171"/>
                  <a:gd name="T47" fmla="*/ 1576 h 2148"/>
                  <a:gd name="T48" fmla="*/ 1226 w 2171"/>
                  <a:gd name="T49" fmla="*/ 1561 h 2148"/>
                  <a:gd name="T50" fmla="*/ 1277 w 2171"/>
                  <a:gd name="T51" fmla="*/ 1536 h 2148"/>
                  <a:gd name="T52" fmla="*/ 1322 w 2171"/>
                  <a:gd name="T53" fmla="*/ 1501 h 2148"/>
                  <a:gd name="T54" fmla="*/ 1360 w 2171"/>
                  <a:gd name="T55" fmla="*/ 1458 h 2148"/>
                  <a:gd name="T56" fmla="*/ 1389 w 2171"/>
                  <a:gd name="T57" fmla="*/ 1409 h 2148"/>
                  <a:gd name="T58" fmla="*/ 1411 w 2171"/>
                  <a:gd name="T59" fmla="*/ 1355 h 2148"/>
                  <a:gd name="T60" fmla="*/ 1424 w 2171"/>
                  <a:gd name="T61" fmla="*/ 1296 h 2148"/>
                  <a:gd name="T62" fmla="*/ 2153 w 2171"/>
                  <a:gd name="T63" fmla="*/ 1382 h 2148"/>
                  <a:gd name="T64" fmla="*/ 2092 w 2171"/>
                  <a:gd name="T65" fmla="*/ 1567 h 2148"/>
                  <a:gd name="T66" fmla="*/ 2003 w 2171"/>
                  <a:gd name="T67" fmla="*/ 1728 h 2148"/>
                  <a:gd name="T68" fmla="*/ 1885 w 2171"/>
                  <a:gd name="T69" fmla="*/ 1865 h 2148"/>
                  <a:gd name="T70" fmla="*/ 1745 w 2171"/>
                  <a:gd name="T71" fmla="*/ 1975 h 2148"/>
                  <a:gd name="T72" fmla="*/ 1583 w 2171"/>
                  <a:gd name="T73" fmla="*/ 2058 h 2148"/>
                  <a:gd name="T74" fmla="*/ 1403 w 2171"/>
                  <a:gd name="T75" fmla="*/ 2116 h 2148"/>
                  <a:gd name="T76" fmla="*/ 1209 w 2171"/>
                  <a:gd name="T77" fmla="*/ 2145 h 2148"/>
                  <a:gd name="T78" fmla="*/ 993 w 2171"/>
                  <a:gd name="T79" fmla="*/ 2143 h 2148"/>
                  <a:gd name="T80" fmla="*/ 777 w 2171"/>
                  <a:gd name="T81" fmla="*/ 2105 h 2148"/>
                  <a:gd name="T82" fmla="*/ 578 w 2171"/>
                  <a:gd name="T83" fmla="*/ 2029 h 2148"/>
                  <a:gd name="T84" fmla="*/ 402 w 2171"/>
                  <a:gd name="T85" fmla="*/ 1921 h 2148"/>
                  <a:gd name="T86" fmla="*/ 252 w 2171"/>
                  <a:gd name="T87" fmla="*/ 1780 h 2148"/>
                  <a:gd name="T88" fmla="*/ 133 w 2171"/>
                  <a:gd name="T89" fmla="*/ 1611 h 2148"/>
                  <a:gd name="T90" fmla="*/ 49 w 2171"/>
                  <a:gd name="T91" fmla="*/ 1415 h 2148"/>
                  <a:gd name="T92" fmla="*/ 5 w 2171"/>
                  <a:gd name="T93" fmla="*/ 1194 h 2148"/>
                  <a:gd name="T94" fmla="*/ 5 w 2171"/>
                  <a:gd name="T95" fmla="*/ 957 h 2148"/>
                  <a:gd name="T96" fmla="*/ 49 w 2171"/>
                  <a:gd name="T97" fmla="*/ 736 h 2148"/>
                  <a:gd name="T98" fmla="*/ 133 w 2171"/>
                  <a:gd name="T99" fmla="*/ 540 h 2148"/>
                  <a:gd name="T100" fmla="*/ 252 w 2171"/>
                  <a:gd name="T101" fmla="*/ 369 h 2148"/>
                  <a:gd name="T102" fmla="*/ 402 w 2171"/>
                  <a:gd name="T103" fmla="*/ 229 h 2148"/>
                  <a:gd name="T104" fmla="*/ 578 w 2171"/>
                  <a:gd name="T105" fmla="*/ 119 h 2148"/>
                  <a:gd name="T106" fmla="*/ 777 w 2171"/>
                  <a:gd name="T107" fmla="*/ 43 h 2148"/>
                  <a:gd name="T108" fmla="*/ 993 w 2171"/>
                  <a:gd name="T109" fmla="*/ 5 h 2148"/>
                  <a:gd name="T110" fmla="*/ 1207 w 2171"/>
                  <a:gd name="T111" fmla="*/ 3 h 2148"/>
                  <a:gd name="T112" fmla="*/ 1398 w 2171"/>
                  <a:gd name="T113" fmla="*/ 28 h 2148"/>
                  <a:gd name="T114" fmla="*/ 1576 w 2171"/>
                  <a:gd name="T115" fmla="*/ 78 h 2148"/>
                  <a:gd name="T116" fmla="*/ 1738 w 2171"/>
                  <a:gd name="T117" fmla="*/ 154 h 2148"/>
                  <a:gd name="T118" fmla="*/ 1878 w 2171"/>
                  <a:gd name="T119" fmla="*/ 257 h 2148"/>
                  <a:gd name="T120" fmla="*/ 1993 w 2171"/>
                  <a:gd name="T121" fmla="*/ 385 h 2148"/>
                  <a:gd name="T122" fmla="*/ 2080 w 2171"/>
                  <a:gd name="T123" fmla="*/ 542 h 2148"/>
                  <a:gd name="T124" fmla="*/ 2134 w 2171"/>
                  <a:gd name="T125" fmla="*/ 725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71" h="2148">
                    <a:moveTo>
                      <a:pt x="1406" y="827"/>
                    </a:moveTo>
                    <a:lnTo>
                      <a:pt x="1404" y="812"/>
                    </a:lnTo>
                    <a:lnTo>
                      <a:pt x="1402" y="797"/>
                    </a:lnTo>
                    <a:lnTo>
                      <a:pt x="1400" y="782"/>
                    </a:lnTo>
                    <a:lnTo>
                      <a:pt x="1397" y="768"/>
                    </a:lnTo>
                    <a:lnTo>
                      <a:pt x="1393" y="755"/>
                    </a:lnTo>
                    <a:lnTo>
                      <a:pt x="1389" y="741"/>
                    </a:lnTo>
                    <a:lnTo>
                      <a:pt x="1384" y="729"/>
                    </a:lnTo>
                    <a:lnTo>
                      <a:pt x="1379" y="716"/>
                    </a:lnTo>
                    <a:lnTo>
                      <a:pt x="1374" y="704"/>
                    </a:lnTo>
                    <a:lnTo>
                      <a:pt x="1368" y="693"/>
                    </a:lnTo>
                    <a:lnTo>
                      <a:pt x="1361" y="682"/>
                    </a:lnTo>
                    <a:lnTo>
                      <a:pt x="1354" y="671"/>
                    </a:lnTo>
                    <a:lnTo>
                      <a:pt x="1346" y="661"/>
                    </a:lnTo>
                    <a:lnTo>
                      <a:pt x="1338" y="652"/>
                    </a:lnTo>
                    <a:lnTo>
                      <a:pt x="1329" y="643"/>
                    </a:lnTo>
                    <a:lnTo>
                      <a:pt x="1320" y="634"/>
                    </a:lnTo>
                    <a:lnTo>
                      <a:pt x="1311" y="626"/>
                    </a:lnTo>
                    <a:lnTo>
                      <a:pt x="1301" y="618"/>
                    </a:lnTo>
                    <a:lnTo>
                      <a:pt x="1291" y="611"/>
                    </a:lnTo>
                    <a:lnTo>
                      <a:pt x="1281" y="605"/>
                    </a:lnTo>
                    <a:lnTo>
                      <a:pt x="1270" y="599"/>
                    </a:lnTo>
                    <a:lnTo>
                      <a:pt x="1259" y="594"/>
                    </a:lnTo>
                    <a:lnTo>
                      <a:pt x="1247" y="589"/>
                    </a:lnTo>
                    <a:lnTo>
                      <a:pt x="1235" y="584"/>
                    </a:lnTo>
                    <a:lnTo>
                      <a:pt x="1222" y="580"/>
                    </a:lnTo>
                    <a:lnTo>
                      <a:pt x="1209" y="577"/>
                    </a:lnTo>
                    <a:lnTo>
                      <a:pt x="1196" y="574"/>
                    </a:lnTo>
                    <a:lnTo>
                      <a:pt x="1181" y="571"/>
                    </a:lnTo>
                    <a:lnTo>
                      <a:pt x="1167" y="569"/>
                    </a:lnTo>
                    <a:lnTo>
                      <a:pt x="1153" y="568"/>
                    </a:lnTo>
                    <a:lnTo>
                      <a:pt x="1138" y="567"/>
                    </a:lnTo>
                    <a:lnTo>
                      <a:pt x="1123" y="567"/>
                    </a:lnTo>
                    <a:lnTo>
                      <a:pt x="1095" y="568"/>
                    </a:lnTo>
                    <a:lnTo>
                      <a:pt x="1070" y="570"/>
                    </a:lnTo>
                    <a:lnTo>
                      <a:pt x="1045" y="574"/>
                    </a:lnTo>
                    <a:lnTo>
                      <a:pt x="1022" y="579"/>
                    </a:lnTo>
                    <a:lnTo>
                      <a:pt x="1001" y="585"/>
                    </a:lnTo>
                    <a:lnTo>
                      <a:pt x="980" y="592"/>
                    </a:lnTo>
                    <a:lnTo>
                      <a:pt x="961" y="601"/>
                    </a:lnTo>
                    <a:lnTo>
                      <a:pt x="943" y="611"/>
                    </a:lnTo>
                    <a:lnTo>
                      <a:pt x="927" y="622"/>
                    </a:lnTo>
                    <a:lnTo>
                      <a:pt x="910" y="635"/>
                    </a:lnTo>
                    <a:lnTo>
                      <a:pt x="896" y="649"/>
                    </a:lnTo>
                    <a:lnTo>
                      <a:pt x="882" y="663"/>
                    </a:lnTo>
                    <a:lnTo>
                      <a:pt x="870" y="678"/>
                    </a:lnTo>
                    <a:lnTo>
                      <a:pt x="859" y="694"/>
                    </a:lnTo>
                    <a:lnTo>
                      <a:pt x="848" y="711"/>
                    </a:lnTo>
                    <a:lnTo>
                      <a:pt x="839" y="728"/>
                    </a:lnTo>
                    <a:lnTo>
                      <a:pt x="830" y="747"/>
                    </a:lnTo>
                    <a:lnTo>
                      <a:pt x="823" y="766"/>
                    </a:lnTo>
                    <a:lnTo>
                      <a:pt x="816" y="785"/>
                    </a:lnTo>
                    <a:lnTo>
                      <a:pt x="809" y="805"/>
                    </a:lnTo>
                    <a:lnTo>
                      <a:pt x="804" y="826"/>
                    </a:lnTo>
                    <a:lnTo>
                      <a:pt x="799" y="847"/>
                    </a:lnTo>
                    <a:lnTo>
                      <a:pt x="795" y="869"/>
                    </a:lnTo>
                    <a:lnTo>
                      <a:pt x="791" y="892"/>
                    </a:lnTo>
                    <a:lnTo>
                      <a:pt x="788" y="914"/>
                    </a:lnTo>
                    <a:lnTo>
                      <a:pt x="786" y="937"/>
                    </a:lnTo>
                    <a:lnTo>
                      <a:pt x="784" y="960"/>
                    </a:lnTo>
                    <a:lnTo>
                      <a:pt x="782" y="983"/>
                    </a:lnTo>
                    <a:lnTo>
                      <a:pt x="781" y="1029"/>
                    </a:lnTo>
                    <a:lnTo>
                      <a:pt x="780" y="1075"/>
                    </a:lnTo>
                    <a:lnTo>
                      <a:pt x="781" y="1123"/>
                    </a:lnTo>
                    <a:lnTo>
                      <a:pt x="782" y="1169"/>
                    </a:lnTo>
                    <a:lnTo>
                      <a:pt x="784" y="1192"/>
                    </a:lnTo>
                    <a:lnTo>
                      <a:pt x="786" y="1215"/>
                    </a:lnTo>
                    <a:lnTo>
                      <a:pt x="788" y="1237"/>
                    </a:lnTo>
                    <a:lnTo>
                      <a:pt x="791" y="1259"/>
                    </a:lnTo>
                    <a:lnTo>
                      <a:pt x="795" y="1281"/>
                    </a:lnTo>
                    <a:lnTo>
                      <a:pt x="799" y="1303"/>
                    </a:lnTo>
                    <a:lnTo>
                      <a:pt x="804" y="1324"/>
                    </a:lnTo>
                    <a:lnTo>
                      <a:pt x="809" y="1344"/>
                    </a:lnTo>
                    <a:lnTo>
                      <a:pt x="816" y="1365"/>
                    </a:lnTo>
                    <a:lnTo>
                      <a:pt x="823" y="1384"/>
                    </a:lnTo>
                    <a:lnTo>
                      <a:pt x="830" y="1403"/>
                    </a:lnTo>
                    <a:lnTo>
                      <a:pt x="839" y="1421"/>
                    </a:lnTo>
                    <a:lnTo>
                      <a:pt x="848" y="1439"/>
                    </a:lnTo>
                    <a:lnTo>
                      <a:pt x="859" y="1455"/>
                    </a:lnTo>
                    <a:lnTo>
                      <a:pt x="870" y="1471"/>
                    </a:lnTo>
                    <a:lnTo>
                      <a:pt x="882" y="1486"/>
                    </a:lnTo>
                    <a:lnTo>
                      <a:pt x="896" y="1500"/>
                    </a:lnTo>
                    <a:lnTo>
                      <a:pt x="910" y="1513"/>
                    </a:lnTo>
                    <a:lnTo>
                      <a:pt x="927" y="1525"/>
                    </a:lnTo>
                    <a:lnTo>
                      <a:pt x="943" y="1536"/>
                    </a:lnTo>
                    <a:lnTo>
                      <a:pt x="961" y="1546"/>
                    </a:lnTo>
                    <a:lnTo>
                      <a:pt x="980" y="1555"/>
                    </a:lnTo>
                    <a:lnTo>
                      <a:pt x="1001" y="1562"/>
                    </a:lnTo>
                    <a:lnTo>
                      <a:pt x="1022" y="1568"/>
                    </a:lnTo>
                    <a:lnTo>
                      <a:pt x="1045" y="1573"/>
                    </a:lnTo>
                    <a:lnTo>
                      <a:pt x="1070" y="1577"/>
                    </a:lnTo>
                    <a:lnTo>
                      <a:pt x="1095" y="1579"/>
                    </a:lnTo>
                    <a:lnTo>
                      <a:pt x="1123" y="1580"/>
                    </a:lnTo>
                    <a:lnTo>
                      <a:pt x="1138" y="1579"/>
                    </a:lnTo>
                    <a:lnTo>
                      <a:pt x="1154" y="1578"/>
                    </a:lnTo>
                    <a:lnTo>
                      <a:pt x="1169" y="1576"/>
                    </a:lnTo>
                    <a:lnTo>
                      <a:pt x="1183" y="1574"/>
                    </a:lnTo>
                    <a:lnTo>
                      <a:pt x="1199" y="1570"/>
                    </a:lnTo>
                    <a:lnTo>
                      <a:pt x="1213" y="1566"/>
                    </a:lnTo>
                    <a:lnTo>
                      <a:pt x="1226" y="1561"/>
                    </a:lnTo>
                    <a:lnTo>
                      <a:pt x="1240" y="1556"/>
                    </a:lnTo>
                    <a:lnTo>
                      <a:pt x="1253" y="1550"/>
                    </a:lnTo>
                    <a:lnTo>
                      <a:pt x="1265" y="1543"/>
                    </a:lnTo>
                    <a:lnTo>
                      <a:pt x="1277" y="1536"/>
                    </a:lnTo>
                    <a:lnTo>
                      <a:pt x="1289" y="1528"/>
                    </a:lnTo>
                    <a:lnTo>
                      <a:pt x="1301" y="1519"/>
                    </a:lnTo>
                    <a:lnTo>
                      <a:pt x="1312" y="1511"/>
                    </a:lnTo>
                    <a:lnTo>
                      <a:pt x="1322" y="1501"/>
                    </a:lnTo>
                    <a:lnTo>
                      <a:pt x="1332" y="1491"/>
                    </a:lnTo>
                    <a:lnTo>
                      <a:pt x="1342" y="1481"/>
                    </a:lnTo>
                    <a:lnTo>
                      <a:pt x="1351" y="1470"/>
                    </a:lnTo>
                    <a:lnTo>
                      <a:pt x="1360" y="1458"/>
                    </a:lnTo>
                    <a:lnTo>
                      <a:pt x="1368" y="1447"/>
                    </a:lnTo>
                    <a:lnTo>
                      <a:pt x="1376" y="1435"/>
                    </a:lnTo>
                    <a:lnTo>
                      <a:pt x="1383" y="1422"/>
                    </a:lnTo>
                    <a:lnTo>
                      <a:pt x="1389" y="1409"/>
                    </a:lnTo>
                    <a:lnTo>
                      <a:pt x="1396" y="1396"/>
                    </a:lnTo>
                    <a:lnTo>
                      <a:pt x="1401" y="1383"/>
                    </a:lnTo>
                    <a:lnTo>
                      <a:pt x="1407" y="1369"/>
                    </a:lnTo>
                    <a:lnTo>
                      <a:pt x="1411" y="1355"/>
                    </a:lnTo>
                    <a:lnTo>
                      <a:pt x="1415" y="1340"/>
                    </a:lnTo>
                    <a:lnTo>
                      <a:pt x="1419" y="1325"/>
                    </a:lnTo>
                    <a:lnTo>
                      <a:pt x="1422" y="1310"/>
                    </a:lnTo>
                    <a:lnTo>
                      <a:pt x="1424" y="1296"/>
                    </a:lnTo>
                    <a:lnTo>
                      <a:pt x="1426" y="1281"/>
                    </a:lnTo>
                    <a:lnTo>
                      <a:pt x="2171" y="1281"/>
                    </a:lnTo>
                    <a:lnTo>
                      <a:pt x="2163" y="1332"/>
                    </a:lnTo>
                    <a:lnTo>
                      <a:pt x="2153" y="1382"/>
                    </a:lnTo>
                    <a:lnTo>
                      <a:pt x="2141" y="1431"/>
                    </a:lnTo>
                    <a:lnTo>
                      <a:pt x="2126" y="1478"/>
                    </a:lnTo>
                    <a:lnTo>
                      <a:pt x="2110" y="1523"/>
                    </a:lnTo>
                    <a:lnTo>
                      <a:pt x="2092" y="1567"/>
                    </a:lnTo>
                    <a:lnTo>
                      <a:pt x="2073" y="1610"/>
                    </a:lnTo>
                    <a:lnTo>
                      <a:pt x="2051" y="1651"/>
                    </a:lnTo>
                    <a:lnTo>
                      <a:pt x="2028" y="1690"/>
                    </a:lnTo>
                    <a:lnTo>
                      <a:pt x="2003" y="1728"/>
                    </a:lnTo>
                    <a:lnTo>
                      <a:pt x="1975" y="1764"/>
                    </a:lnTo>
                    <a:lnTo>
                      <a:pt x="1947" y="1799"/>
                    </a:lnTo>
                    <a:lnTo>
                      <a:pt x="1917" y="1833"/>
                    </a:lnTo>
                    <a:lnTo>
                      <a:pt x="1885" y="1865"/>
                    </a:lnTo>
                    <a:lnTo>
                      <a:pt x="1852" y="1895"/>
                    </a:lnTo>
                    <a:lnTo>
                      <a:pt x="1818" y="1923"/>
                    </a:lnTo>
                    <a:lnTo>
                      <a:pt x="1782" y="1950"/>
                    </a:lnTo>
                    <a:lnTo>
                      <a:pt x="1745" y="1975"/>
                    </a:lnTo>
                    <a:lnTo>
                      <a:pt x="1706" y="1998"/>
                    </a:lnTo>
                    <a:lnTo>
                      <a:pt x="1666" y="2020"/>
                    </a:lnTo>
                    <a:lnTo>
                      <a:pt x="1625" y="2040"/>
                    </a:lnTo>
                    <a:lnTo>
                      <a:pt x="1583" y="2058"/>
                    </a:lnTo>
                    <a:lnTo>
                      <a:pt x="1540" y="2076"/>
                    </a:lnTo>
                    <a:lnTo>
                      <a:pt x="1496" y="2091"/>
                    </a:lnTo>
                    <a:lnTo>
                      <a:pt x="1450" y="2104"/>
                    </a:lnTo>
                    <a:lnTo>
                      <a:pt x="1403" y="2116"/>
                    </a:lnTo>
                    <a:lnTo>
                      <a:pt x="1356" y="2126"/>
                    </a:lnTo>
                    <a:lnTo>
                      <a:pt x="1308" y="2134"/>
                    </a:lnTo>
                    <a:lnTo>
                      <a:pt x="1259" y="2140"/>
                    </a:lnTo>
                    <a:lnTo>
                      <a:pt x="1209" y="2145"/>
                    </a:lnTo>
                    <a:lnTo>
                      <a:pt x="1158" y="2147"/>
                    </a:lnTo>
                    <a:lnTo>
                      <a:pt x="1107" y="2148"/>
                    </a:lnTo>
                    <a:lnTo>
                      <a:pt x="1050" y="2147"/>
                    </a:lnTo>
                    <a:lnTo>
                      <a:pt x="993" y="2143"/>
                    </a:lnTo>
                    <a:lnTo>
                      <a:pt x="938" y="2137"/>
                    </a:lnTo>
                    <a:lnTo>
                      <a:pt x="883" y="2129"/>
                    </a:lnTo>
                    <a:lnTo>
                      <a:pt x="829" y="2118"/>
                    </a:lnTo>
                    <a:lnTo>
                      <a:pt x="777" y="2105"/>
                    </a:lnTo>
                    <a:lnTo>
                      <a:pt x="725" y="2089"/>
                    </a:lnTo>
                    <a:lnTo>
                      <a:pt x="675" y="2072"/>
                    </a:lnTo>
                    <a:lnTo>
                      <a:pt x="625" y="2051"/>
                    </a:lnTo>
                    <a:lnTo>
                      <a:pt x="578" y="2029"/>
                    </a:lnTo>
                    <a:lnTo>
                      <a:pt x="531" y="2005"/>
                    </a:lnTo>
                    <a:lnTo>
                      <a:pt x="487" y="1979"/>
                    </a:lnTo>
                    <a:lnTo>
                      <a:pt x="443" y="1951"/>
                    </a:lnTo>
                    <a:lnTo>
                      <a:pt x="402" y="1921"/>
                    </a:lnTo>
                    <a:lnTo>
                      <a:pt x="361" y="1889"/>
                    </a:lnTo>
                    <a:lnTo>
                      <a:pt x="323" y="1855"/>
                    </a:lnTo>
                    <a:lnTo>
                      <a:pt x="286" y="1818"/>
                    </a:lnTo>
                    <a:lnTo>
                      <a:pt x="252" y="1780"/>
                    </a:lnTo>
                    <a:lnTo>
                      <a:pt x="219" y="1741"/>
                    </a:lnTo>
                    <a:lnTo>
                      <a:pt x="188" y="1699"/>
                    </a:lnTo>
                    <a:lnTo>
                      <a:pt x="160" y="1656"/>
                    </a:lnTo>
                    <a:lnTo>
                      <a:pt x="133" y="1611"/>
                    </a:lnTo>
                    <a:lnTo>
                      <a:pt x="108" y="1564"/>
                    </a:lnTo>
                    <a:lnTo>
                      <a:pt x="86" y="1516"/>
                    </a:lnTo>
                    <a:lnTo>
                      <a:pt x="66" y="1466"/>
                    </a:lnTo>
                    <a:lnTo>
                      <a:pt x="49" y="1415"/>
                    </a:lnTo>
                    <a:lnTo>
                      <a:pt x="34" y="1362"/>
                    </a:lnTo>
                    <a:lnTo>
                      <a:pt x="22" y="1307"/>
                    </a:lnTo>
                    <a:lnTo>
                      <a:pt x="12" y="1251"/>
                    </a:lnTo>
                    <a:lnTo>
                      <a:pt x="5" y="1194"/>
                    </a:lnTo>
                    <a:lnTo>
                      <a:pt x="1" y="1136"/>
                    </a:lnTo>
                    <a:lnTo>
                      <a:pt x="0" y="1075"/>
                    </a:lnTo>
                    <a:lnTo>
                      <a:pt x="1" y="1016"/>
                    </a:lnTo>
                    <a:lnTo>
                      <a:pt x="5" y="957"/>
                    </a:lnTo>
                    <a:lnTo>
                      <a:pt x="12" y="900"/>
                    </a:lnTo>
                    <a:lnTo>
                      <a:pt x="22" y="843"/>
                    </a:lnTo>
                    <a:lnTo>
                      <a:pt x="34" y="789"/>
                    </a:lnTo>
                    <a:lnTo>
                      <a:pt x="49" y="736"/>
                    </a:lnTo>
                    <a:lnTo>
                      <a:pt x="66" y="685"/>
                    </a:lnTo>
                    <a:lnTo>
                      <a:pt x="86" y="634"/>
                    </a:lnTo>
                    <a:lnTo>
                      <a:pt x="108" y="586"/>
                    </a:lnTo>
                    <a:lnTo>
                      <a:pt x="133" y="540"/>
                    </a:lnTo>
                    <a:lnTo>
                      <a:pt x="160" y="495"/>
                    </a:lnTo>
                    <a:lnTo>
                      <a:pt x="188" y="451"/>
                    </a:lnTo>
                    <a:lnTo>
                      <a:pt x="219" y="410"/>
                    </a:lnTo>
                    <a:lnTo>
                      <a:pt x="252" y="369"/>
                    </a:lnTo>
                    <a:lnTo>
                      <a:pt x="286" y="331"/>
                    </a:lnTo>
                    <a:lnTo>
                      <a:pt x="323" y="295"/>
                    </a:lnTo>
                    <a:lnTo>
                      <a:pt x="361" y="261"/>
                    </a:lnTo>
                    <a:lnTo>
                      <a:pt x="402" y="229"/>
                    </a:lnTo>
                    <a:lnTo>
                      <a:pt x="443" y="198"/>
                    </a:lnTo>
                    <a:lnTo>
                      <a:pt x="487" y="170"/>
                    </a:lnTo>
                    <a:lnTo>
                      <a:pt x="531" y="143"/>
                    </a:lnTo>
                    <a:lnTo>
                      <a:pt x="578" y="119"/>
                    </a:lnTo>
                    <a:lnTo>
                      <a:pt x="625" y="96"/>
                    </a:lnTo>
                    <a:lnTo>
                      <a:pt x="675" y="77"/>
                    </a:lnTo>
                    <a:lnTo>
                      <a:pt x="725" y="59"/>
                    </a:lnTo>
                    <a:lnTo>
                      <a:pt x="777" y="43"/>
                    </a:lnTo>
                    <a:lnTo>
                      <a:pt x="829" y="30"/>
                    </a:lnTo>
                    <a:lnTo>
                      <a:pt x="883" y="19"/>
                    </a:lnTo>
                    <a:lnTo>
                      <a:pt x="938" y="11"/>
                    </a:lnTo>
                    <a:lnTo>
                      <a:pt x="993" y="5"/>
                    </a:lnTo>
                    <a:lnTo>
                      <a:pt x="1050" y="1"/>
                    </a:lnTo>
                    <a:lnTo>
                      <a:pt x="1107" y="0"/>
                    </a:lnTo>
                    <a:lnTo>
                      <a:pt x="1157" y="0"/>
                    </a:lnTo>
                    <a:lnTo>
                      <a:pt x="1207" y="3"/>
                    </a:lnTo>
                    <a:lnTo>
                      <a:pt x="1256" y="7"/>
                    </a:lnTo>
                    <a:lnTo>
                      <a:pt x="1304" y="12"/>
                    </a:lnTo>
                    <a:lnTo>
                      <a:pt x="1351" y="19"/>
                    </a:lnTo>
                    <a:lnTo>
                      <a:pt x="1398" y="28"/>
                    </a:lnTo>
                    <a:lnTo>
                      <a:pt x="1443" y="38"/>
                    </a:lnTo>
                    <a:lnTo>
                      <a:pt x="1489" y="50"/>
                    </a:lnTo>
                    <a:lnTo>
                      <a:pt x="1533" y="63"/>
                    </a:lnTo>
                    <a:lnTo>
                      <a:pt x="1576" y="78"/>
                    </a:lnTo>
                    <a:lnTo>
                      <a:pt x="1618" y="94"/>
                    </a:lnTo>
                    <a:lnTo>
                      <a:pt x="1659" y="112"/>
                    </a:lnTo>
                    <a:lnTo>
                      <a:pt x="1699" y="132"/>
                    </a:lnTo>
                    <a:lnTo>
                      <a:pt x="1738" y="154"/>
                    </a:lnTo>
                    <a:lnTo>
                      <a:pt x="1775" y="178"/>
                    </a:lnTo>
                    <a:lnTo>
                      <a:pt x="1811" y="202"/>
                    </a:lnTo>
                    <a:lnTo>
                      <a:pt x="1845" y="229"/>
                    </a:lnTo>
                    <a:lnTo>
                      <a:pt x="1878" y="257"/>
                    </a:lnTo>
                    <a:lnTo>
                      <a:pt x="1909" y="286"/>
                    </a:lnTo>
                    <a:lnTo>
                      <a:pt x="1938" y="318"/>
                    </a:lnTo>
                    <a:lnTo>
                      <a:pt x="1966" y="350"/>
                    </a:lnTo>
                    <a:lnTo>
                      <a:pt x="1993" y="385"/>
                    </a:lnTo>
                    <a:lnTo>
                      <a:pt x="2018" y="422"/>
                    </a:lnTo>
                    <a:lnTo>
                      <a:pt x="2041" y="460"/>
                    </a:lnTo>
                    <a:lnTo>
                      <a:pt x="2061" y="500"/>
                    </a:lnTo>
                    <a:lnTo>
                      <a:pt x="2080" y="542"/>
                    </a:lnTo>
                    <a:lnTo>
                      <a:pt x="2097" y="585"/>
                    </a:lnTo>
                    <a:lnTo>
                      <a:pt x="2111" y="629"/>
                    </a:lnTo>
                    <a:lnTo>
                      <a:pt x="2124" y="677"/>
                    </a:lnTo>
                    <a:lnTo>
                      <a:pt x="2134" y="725"/>
                    </a:lnTo>
                    <a:lnTo>
                      <a:pt x="2142" y="775"/>
                    </a:lnTo>
                    <a:lnTo>
                      <a:pt x="2147" y="827"/>
                    </a:lnTo>
                    <a:lnTo>
                      <a:pt x="1406" y="8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1033" y="275"/>
                <a:ext cx="110" cy="107"/>
              </a:xfrm>
              <a:custGeom>
                <a:avLst/>
                <a:gdLst>
                  <a:gd name="T0" fmla="*/ 1353 w 2209"/>
                  <a:gd name="T1" fmla="*/ 1460 h 2148"/>
                  <a:gd name="T2" fmla="*/ 1314 w 2209"/>
                  <a:gd name="T3" fmla="*/ 1549 h 2148"/>
                  <a:gd name="T4" fmla="*/ 1254 w 2209"/>
                  <a:gd name="T5" fmla="*/ 1617 h 2148"/>
                  <a:gd name="T6" fmla="*/ 1178 w 2209"/>
                  <a:gd name="T7" fmla="*/ 1662 h 2148"/>
                  <a:gd name="T8" fmla="*/ 1089 w 2209"/>
                  <a:gd name="T9" fmla="*/ 1684 h 2148"/>
                  <a:gd name="T10" fmla="*/ 1001 w 2209"/>
                  <a:gd name="T11" fmla="*/ 1684 h 2148"/>
                  <a:gd name="T12" fmla="*/ 920 w 2209"/>
                  <a:gd name="T13" fmla="*/ 1662 h 2148"/>
                  <a:gd name="T14" fmla="*/ 824 w 2209"/>
                  <a:gd name="T15" fmla="*/ 1583 h 2148"/>
                  <a:gd name="T16" fmla="*/ 798 w 2209"/>
                  <a:gd name="T17" fmla="*/ 1524 h 2148"/>
                  <a:gd name="T18" fmla="*/ 798 w 2209"/>
                  <a:gd name="T19" fmla="*/ 1461 h 2148"/>
                  <a:gd name="T20" fmla="*/ 817 w 2209"/>
                  <a:gd name="T21" fmla="*/ 1402 h 2148"/>
                  <a:gd name="T22" fmla="*/ 854 w 2209"/>
                  <a:gd name="T23" fmla="*/ 1357 h 2148"/>
                  <a:gd name="T24" fmla="*/ 970 w 2209"/>
                  <a:gd name="T25" fmla="*/ 1300 h 2148"/>
                  <a:gd name="T26" fmla="*/ 1179 w 2209"/>
                  <a:gd name="T27" fmla="*/ 1248 h 2148"/>
                  <a:gd name="T28" fmla="*/ 1367 w 2209"/>
                  <a:gd name="T29" fmla="*/ 1368 h 2148"/>
                  <a:gd name="T30" fmla="*/ 2159 w 2209"/>
                  <a:gd name="T31" fmla="*/ 1990 h 2148"/>
                  <a:gd name="T32" fmla="*/ 2123 w 2209"/>
                  <a:gd name="T33" fmla="*/ 1816 h 2148"/>
                  <a:gd name="T34" fmla="*/ 2116 w 2209"/>
                  <a:gd name="T35" fmla="*/ 726 h 2148"/>
                  <a:gd name="T36" fmla="*/ 2096 w 2209"/>
                  <a:gd name="T37" fmla="*/ 474 h 2148"/>
                  <a:gd name="T38" fmla="*/ 2018 w 2209"/>
                  <a:gd name="T39" fmla="*/ 281 h 2148"/>
                  <a:gd name="T40" fmla="*/ 1846 w 2209"/>
                  <a:gd name="T41" fmla="*/ 126 h 2148"/>
                  <a:gd name="T42" fmla="*/ 1536 w 2209"/>
                  <a:gd name="T43" fmla="*/ 28 h 2148"/>
                  <a:gd name="T44" fmla="*/ 1101 w 2209"/>
                  <a:gd name="T45" fmla="*/ 0 h 2148"/>
                  <a:gd name="T46" fmla="*/ 826 w 2209"/>
                  <a:gd name="T47" fmla="*/ 17 h 2148"/>
                  <a:gd name="T48" fmla="*/ 565 w 2209"/>
                  <a:gd name="T49" fmla="*/ 72 h 2148"/>
                  <a:gd name="T50" fmla="*/ 342 w 2209"/>
                  <a:gd name="T51" fmla="*/ 181 h 2148"/>
                  <a:gd name="T52" fmla="*/ 178 w 2209"/>
                  <a:gd name="T53" fmla="*/ 357 h 2148"/>
                  <a:gd name="T54" fmla="*/ 98 w 2209"/>
                  <a:gd name="T55" fmla="*/ 617 h 2148"/>
                  <a:gd name="T56" fmla="*/ 833 w 2209"/>
                  <a:gd name="T57" fmla="*/ 600 h 2148"/>
                  <a:gd name="T58" fmla="*/ 862 w 2209"/>
                  <a:gd name="T59" fmla="*/ 549 h 2148"/>
                  <a:gd name="T60" fmla="*/ 914 w 2209"/>
                  <a:gd name="T61" fmla="*/ 504 h 2148"/>
                  <a:gd name="T62" fmla="*/ 995 w 2209"/>
                  <a:gd name="T63" fmla="*/ 473 h 2148"/>
                  <a:gd name="T64" fmla="*/ 1111 w 2209"/>
                  <a:gd name="T65" fmla="*/ 461 h 2148"/>
                  <a:gd name="T66" fmla="*/ 1247 w 2209"/>
                  <a:gd name="T67" fmla="*/ 484 h 2148"/>
                  <a:gd name="T68" fmla="*/ 1319 w 2209"/>
                  <a:gd name="T69" fmla="*/ 529 h 2148"/>
                  <a:gd name="T70" fmla="*/ 1354 w 2209"/>
                  <a:gd name="T71" fmla="*/ 581 h 2148"/>
                  <a:gd name="T72" fmla="*/ 1367 w 2209"/>
                  <a:gd name="T73" fmla="*/ 650 h 2148"/>
                  <a:gd name="T74" fmla="*/ 1357 w 2209"/>
                  <a:gd name="T75" fmla="*/ 713 h 2148"/>
                  <a:gd name="T76" fmla="*/ 1328 w 2209"/>
                  <a:gd name="T77" fmla="*/ 759 h 2148"/>
                  <a:gd name="T78" fmla="*/ 1232 w 2209"/>
                  <a:gd name="T79" fmla="*/ 813 h 2148"/>
                  <a:gd name="T80" fmla="*/ 1076 w 2209"/>
                  <a:gd name="T81" fmla="*/ 844 h 2148"/>
                  <a:gd name="T82" fmla="*/ 710 w 2209"/>
                  <a:gd name="T83" fmla="*/ 897 h 2148"/>
                  <a:gd name="T84" fmla="*/ 427 w 2209"/>
                  <a:gd name="T85" fmla="*/ 966 h 2148"/>
                  <a:gd name="T86" fmla="*/ 187 w 2209"/>
                  <a:gd name="T87" fmla="*/ 1095 h 2148"/>
                  <a:gd name="T88" fmla="*/ 33 w 2209"/>
                  <a:gd name="T89" fmla="*/ 1316 h 2148"/>
                  <a:gd name="T90" fmla="*/ 4 w 2209"/>
                  <a:gd name="T91" fmla="*/ 1607 h 2148"/>
                  <a:gd name="T92" fmla="*/ 57 w 2209"/>
                  <a:gd name="T93" fmla="*/ 1807 h 2148"/>
                  <a:gd name="T94" fmla="*/ 165 w 2209"/>
                  <a:gd name="T95" fmla="*/ 1959 h 2148"/>
                  <a:gd name="T96" fmla="*/ 319 w 2209"/>
                  <a:gd name="T97" fmla="*/ 2065 h 2148"/>
                  <a:gd name="T98" fmla="*/ 508 w 2209"/>
                  <a:gd name="T99" fmla="*/ 2128 h 2148"/>
                  <a:gd name="T100" fmla="*/ 720 w 2209"/>
                  <a:gd name="T101" fmla="*/ 2148 h 2148"/>
                  <a:gd name="T102" fmla="*/ 996 w 2209"/>
                  <a:gd name="T103" fmla="*/ 2121 h 2148"/>
                  <a:gd name="T104" fmla="*/ 1124 w 2209"/>
                  <a:gd name="T105" fmla="*/ 2082 h 2148"/>
                  <a:gd name="T106" fmla="*/ 1241 w 2209"/>
                  <a:gd name="T107" fmla="*/ 2021 h 2148"/>
                  <a:gd name="T108" fmla="*/ 1347 w 2209"/>
                  <a:gd name="T109" fmla="*/ 1938 h 2148"/>
                  <a:gd name="T110" fmla="*/ 1388 w 2209"/>
                  <a:gd name="T111" fmla="*/ 1974 h 2148"/>
                  <a:gd name="T112" fmla="*/ 2209 w 2209"/>
                  <a:gd name="T113" fmla="*/ 2097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9" h="2148">
                    <a:moveTo>
                      <a:pt x="1367" y="1368"/>
                    </a:moveTo>
                    <a:lnTo>
                      <a:pt x="1366" y="1387"/>
                    </a:lnTo>
                    <a:lnTo>
                      <a:pt x="1363" y="1406"/>
                    </a:lnTo>
                    <a:lnTo>
                      <a:pt x="1360" y="1425"/>
                    </a:lnTo>
                    <a:lnTo>
                      <a:pt x="1357" y="1442"/>
                    </a:lnTo>
                    <a:lnTo>
                      <a:pt x="1353" y="1460"/>
                    </a:lnTo>
                    <a:lnTo>
                      <a:pt x="1348" y="1476"/>
                    </a:lnTo>
                    <a:lnTo>
                      <a:pt x="1342" y="1492"/>
                    </a:lnTo>
                    <a:lnTo>
                      <a:pt x="1336" y="1507"/>
                    </a:lnTo>
                    <a:lnTo>
                      <a:pt x="1329" y="1522"/>
                    </a:lnTo>
                    <a:lnTo>
                      <a:pt x="1322" y="1536"/>
                    </a:lnTo>
                    <a:lnTo>
                      <a:pt x="1314" y="1549"/>
                    </a:lnTo>
                    <a:lnTo>
                      <a:pt x="1305" y="1562"/>
                    </a:lnTo>
                    <a:lnTo>
                      <a:pt x="1296" y="1574"/>
                    </a:lnTo>
                    <a:lnTo>
                      <a:pt x="1287" y="1585"/>
                    </a:lnTo>
                    <a:lnTo>
                      <a:pt x="1277" y="1597"/>
                    </a:lnTo>
                    <a:lnTo>
                      <a:pt x="1265" y="1607"/>
                    </a:lnTo>
                    <a:lnTo>
                      <a:pt x="1254" y="1617"/>
                    </a:lnTo>
                    <a:lnTo>
                      <a:pt x="1242" y="1626"/>
                    </a:lnTo>
                    <a:lnTo>
                      <a:pt x="1230" y="1634"/>
                    </a:lnTo>
                    <a:lnTo>
                      <a:pt x="1218" y="1642"/>
                    </a:lnTo>
                    <a:lnTo>
                      <a:pt x="1205" y="1649"/>
                    </a:lnTo>
                    <a:lnTo>
                      <a:pt x="1192" y="1656"/>
                    </a:lnTo>
                    <a:lnTo>
                      <a:pt x="1178" y="1662"/>
                    </a:lnTo>
                    <a:lnTo>
                      <a:pt x="1164" y="1667"/>
                    </a:lnTo>
                    <a:lnTo>
                      <a:pt x="1150" y="1672"/>
                    </a:lnTo>
                    <a:lnTo>
                      <a:pt x="1135" y="1676"/>
                    </a:lnTo>
                    <a:lnTo>
                      <a:pt x="1120" y="1679"/>
                    </a:lnTo>
                    <a:lnTo>
                      <a:pt x="1104" y="1682"/>
                    </a:lnTo>
                    <a:lnTo>
                      <a:pt x="1089" y="1684"/>
                    </a:lnTo>
                    <a:lnTo>
                      <a:pt x="1073" y="1686"/>
                    </a:lnTo>
                    <a:lnTo>
                      <a:pt x="1057" y="1687"/>
                    </a:lnTo>
                    <a:lnTo>
                      <a:pt x="1040" y="1687"/>
                    </a:lnTo>
                    <a:lnTo>
                      <a:pt x="1027" y="1687"/>
                    </a:lnTo>
                    <a:lnTo>
                      <a:pt x="1014" y="1686"/>
                    </a:lnTo>
                    <a:lnTo>
                      <a:pt x="1001" y="1684"/>
                    </a:lnTo>
                    <a:lnTo>
                      <a:pt x="988" y="1683"/>
                    </a:lnTo>
                    <a:lnTo>
                      <a:pt x="976" y="1680"/>
                    </a:lnTo>
                    <a:lnTo>
                      <a:pt x="964" y="1678"/>
                    </a:lnTo>
                    <a:lnTo>
                      <a:pt x="953" y="1674"/>
                    </a:lnTo>
                    <a:lnTo>
                      <a:pt x="942" y="1671"/>
                    </a:lnTo>
                    <a:lnTo>
                      <a:pt x="920" y="1662"/>
                    </a:lnTo>
                    <a:lnTo>
                      <a:pt x="900" y="1652"/>
                    </a:lnTo>
                    <a:lnTo>
                      <a:pt x="882" y="1641"/>
                    </a:lnTo>
                    <a:lnTo>
                      <a:pt x="865" y="1628"/>
                    </a:lnTo>
                    <a:lnTo>
                      <a:pt x="849" y="1614"/>
                    </a:lnTo>
                    <a:lnTo>
                      <a:pt x="836" y="1599"/>
                    </a:lnTo>
                    <a:lnTo>
                      <a:pt x="824" y="1583"/>
                    </a:lnTo>
                    <a:lnTo>
                      <a:pt x="814" y="1567"/>
                    </a:lnTo>
                    <a:lnTo>
                      <a:pt x="810" y="1558"/>
                    </a:lnTo>
                    <a:lnTo>
                      <a:pt x="806" y="1550"/>
                    </a:lnTo>
                    <a:lnTo>
                      <a:pt x="803" y="1541"/>
                    </a:lnTo>
                    <a:lnTo>
                      <a:pt x="800" y="1533"/>
                    </a:lnTo>
                    <a:lnTo>
                      <a:pt x="798" y="1524"/>
                    </a:lnTo>
                    <a:lnTo>
                      <a:pt x="797" y="1515"/>
                    </a:lnTo>
                    <a:lnTo>
                      <a:pt x="796" y="1506"/>
                    </a:lnTo>
                    <a:lnTo>
                      <a:pt x="796" y="1497"/>
                    </a:lnTo>
                    <a:lnTo>
                      <a:pt x="796" y="1485"/>
                    </a:lnTo>
                    <a:lnTo>
                      <a:pt x="797" y="1473"/>
                    </a:lnTo>
                    <a:lnTo>
                      <a:pt x="798" y="1461"/>
                    </a:lnTo>
                    <a:lnTo>
                      <a:pt x="800" y="1450"/>
                    </a:lnTo>
                    <a:lnTo>
                      <a:pt x="802" y="1440"/>
                    </a:lnTo>
                    <a:lnTo>
                      <a:pt x="805" y="1429"/>
                    </a:lnTo>
                    <a:lnTo>
                      <a:pt x="809" y="1420"/>
                    </a:lnTo>
                    <a:lnTo>
                      <a:pt x="813" y="1411"/>
                    </a:lnTo>
                    <a:lnTo>
                      <a:pt x="817" y="1402"/>
                    </a:lnTo>
                    <a:lnTo>
                      <a:pt x="822" y="1393"/>
                    </a:lnTo>
                    <a:lnTo>
                      <a:pt x="827" y="1385"/>
                    </a:lnTo>
                    <a:lnTo>
                      <a:pt x="833" y="1378"/>
                    </a:lnTo>
                    <a:lnTo>
                      <a:pt x="840" y="1371"/>
                    </a:lnTo>
                    <a:lnTo>
                      <a:pt x="847" y="1364"/>
                    </a:lnTo>
                    <a:lnTo>
                      <a:pt x="854" y="1357"/>
                    </a:lnTo>
                    <a:lnTo>
                      <a:pt x="863" y="1350"/>
                    </a:lnTo>
                    <a:lnTo>
                      <a:pt x="880" y="1338"/>
                    </a:lnTo>
                    <a:lnTo>
                      <a:pt x="900" y="1327"/>
                    </a:lnTo>
                    <a:lnTo>
                      <a:pt x="921" y="1317"/>
                    </a:lnTo>
                    <a:lnTo>
                      <a:pt x="945" y="1308"/>
                    </a:lnTo>
                    <a:lnTo>
                      <a:pt x="970" y="1300"/>
                    </a:lnTo>
                    <a:lnTo>
                      <a:pt x="998" y="1292"/>
                    </a:lnTo>
                    <a:lnTo>
                      <a:pt x="1028" y="1284"/>
                    </a:lnTo>
                    <a:lnTo>
                      <a:pt x="1060" y="1277"/>
                    </a:lnTo>
                    <a:lnTo>
                      <a:pt x="1100" y="1268"/>
                    </a:lnTo>
                    <a:lnTo>
                      <a:pt x="1139" y="1258"/>
                    </a:lnTo>
                    <a:lnTo>
                      <a:pt x="1179" y="1248"/>
                    </a:lnTo>
                    <a:lnTo>
                      <a:pt x="1217" y="1236"/>
                    </a:lnTo>
                    <a:lnTo>
                      <a:pt x="1256" y="1224"/>
                    </a:lnTo>
                    <a:lnTo>
                      <a:pt x="1294" y="1210"/>
                    </a:lnTo>
                    <a:lnTo>
                      <a:pt x="1331" y="1195"/>
                    </a:lnTo>
                    <a:lnTo>
                      <a:pt x="1367" y="1178"/>
                    </a:lnTo>
                    <a:lnTo>
                      <a:pt x="1367" y="1368"/>
                    </a:lnTo>
                    <a:close/>
                    <a:moveTo>
                      <a:pt x="2209" y="2097"/>
                    </a:moveTo>
                    <a:lnTo>
                      <a:pt x="2209" y="2095"/>
                    </a:lnTo>
                    <a:lnTo>
                      <a:pt x="2194" y="2071"/>
                    </a:lnTo>
                    <a:lnTo>
                      <a:pt x="2181" y="2044"/>
                    </a:lnTo>
                    <a:lnTo>
                      <a:pt x="2169" y="2017"/>
                    </a:lnTo>
                    <a:lnTo>
                      <a:pt x="2159" y="1990"/>
                    </a:lnTo>
                    <a:lnTo>
                      <a:pt x="2150" y="1962"/>
                    </a:lnTo>
                    <a:lnTo>
                      <a:pt x="2142" y="1934"/>
                    </a:lnTo>
                    <a:lnTo>
                      <a:pt x="2136" y="1905"/>
                    </a:lnTo>
                    <a:lnTo>
                      <a:pt x="2131" y="1876"/>
                    </a:lnTo>
                    <a:lnTo>
                      <a:pt x="2126" y="1847"/>
                    </a:lnTo>
                    <a:lnTo>
                      <a:pt x="2123" y="1816"/>
                    </a:lnTo>
                    <a:lnTo>
                      <a:pt x="2120" y="1786"/>
                    </a:lnTo>
                    <a:lnTo>
                      <a:pt x="2119" y="1757"/>
                    </a:lnTo>
                    <a:lnTo>
                      <a:pt x="2116" y="1698"/>
                    </a:lnTo>
                    <a:lnTo>
                      <a:pt x="2116" y="1640"/>
                    </a:lnTo>
                    <a:lnTo>
                      <a:pt x="2116" y="800"/>
                    </a:lnTo>
                    <a:lnTo>
                      <a:pt x="2116" y="726"/>
                    </a:lnTo>
                    <a:lnTo>
                      <a:pt x="2114" y="653"/>
                    </a:lnTo>
                    <a:lnTo>
                      <a:pt x="2113" y="615"/>
                    </a:lnTo>
                    <a:lnTo>
                      <a:pt x="2110" y="579"/>
                    </a:lnTo>
                    <a:lnTo>
                      <a:pt x="2107" y="544"/>
                    </a:lnTo>
                    <a:lnTo>
                      <a:pt x="2102" y="508"/>
                    </a:lnTo>
                    <a:lnTo>
                      <a:pt x="2096" y="474"/>
                    </a:lnTo>
                    <a:lnTo>
                      <a:pt x="2088" y="440"/>
                    </a:lnTo>
                    <a:lnTo>
                      <a:pt x="2079" y="406"/>
                    </a:lnTo>
                    <a:lnTo>
                      <a:pt x="2066" y="373"/>
                    </a:lnTo>
                    <a:lnTo>
                      <a:pt x="2053" y="341"/>
                    </a:lnTo>
                    <a:lnTo>
                      <a:pt x="2037" y="310"/>
                    </a:lnTo>
                    <a:lnTo>
                      <a:pt x="2018" y="281"/>
                    </a:lnTo>
                    <a:lnTo>
                      <a:pt x="1997" y="252"/>
                    </a:lnTo>
                    <a:lnTo>
                      <a:pt x="1973" y="224"/>
                    </a:lnTo>
                    <a:lnTo>
                      <a:pt x="1946" y="198"/>
                    </a:lnTo>
                    <a:lnTo>
                      <a:pt x="1916" y="173"/>
                    </a:lnTo>
                    <a:lnTo>
                      <a:pt x="1883" y="148"/>
                    </a:lnTo>
                    <a:lnTo>
                      <a:pt x="1846" y="126"/>
                    </a:lnTo>
                    <a:lnTo>
                      <a:pt x="1804" y="105"/>
                    </a:lnTo>
                    <a:lnTo>
                      <a:pt x="1759" y="86"/>
                    </a:lnTo>
                    <a:lnTo>
                      <a:pt x="1710" y="69"/>
                    </a:lnTo>
                    <a:lnTo>
                      <a:pt x="1657" y="53"/>
                    </a:lnTo>
                    <a:lnTo>
                      <a:pt x="1599" y="40"/>
                    </a:lnTo>
                    <a:lnTo>
                      <a:pt x="1536" y="28"/>
                    </a:lnTo>
                    <a:lnTo>
                      <a:pt x="1468" y="18"/>
                    </a:lnTo>
                    <a:lnTo>
                      <a:pt x="1396" y="10"/>
                    </a:lnTo>
                    <a:lnTo>
                      <a:pt x="1319" y="4"/>
                    </a:lnTo>
                    <a:lnTo>
                      <a:pt x="1235" y="1"/>
                    </a:lnTo>
                    <a:lnTo>
                      <a:pt x="1146" y="0"/>
                    </a:lnTo>
                    <a:lnTo>
                      <a:pt x="1101" y="0"/>
                    </a:lnTo>
                    <a:lnTo>
                      <a:pt x="1055" y="1"/>
                    </a:lnTo>
                    <a:lnTo>
                      <a:pt x="1009" y="2"/>
                    </a:lnTo>
                    <a:lnTo>
                      <a:pt x="963" y="5"/>
                    </a:lnTo>
                    <a:lnTo>
                      <a:pt x="917" y="8"/>
                    </a:lnTo>
                    <a:lnTo>
                      <a:pt x="871" y="12"/>
                    </a:lnTo>
                    <a:lnTo>
                      <a:pt x="826" y="17"/>
                    </a:lnTo>
                    <a:lnTo>
                      <a:pt x="781" y="23"/>
                    </a:lnTo>
                    <a:lnTo>
                      <a:pt x="736" y="31"/>
                    </a:lnTo>
                    <a:lnTo>
                      <a:pt x="692" y="39"/>
                    </a:lnTo>
                    <a:lnTo>
                      <a:pt x="649" y="49"/>
                    </a:lnTo>
                    <a:lnTo>
                      <a:pt x="607" y="60"/>
                    </a:lnTo>
                    <a:lnTo>
                      <a:pt x="565" y="72"/>
                    </a:lnTo>
                    <a:lnTo>
                      <a:pt x="525" y="86"/>
                    </a:lnTo>
                    <a:lnTo>
                      <a:pt x="486" y="101"/>
                    </a:lnTo>
                    <a:lnTo>
                      <a:pt x="447" y="118"/>
                    </a:lnTo>
                    <a:lnTo>
                      <a:pt x="410" y="137"/>
                    </a:lnTo>
                    <a:lnTo>
                      <a:pt x="375" y="159"/>
                    </a:lnTo>
                    <a:lnTo>
                      <a:pt x="342" y="181"/>
                    </a:lnTo>
                    <a:lnTo>
                      <a:pt x="310" y="205"/>
                    </a:lnTo>
                    <a:lnTo>
                      <a:pt x="280" y="231"/>
                    </a:lnTo>
                    <a:lnTo>
                      <a:pt x="251" y="259"/>
                    </a:lnTo>
                    <a:lnTo>
                      <a:pt x="225" y="290"/>
                    </a:lnTo>
                    <a:lnTo>
                      <a:pt x="200" y="322"/>
                    </a:lnTo>
                    <a:lnTo>
                      <a:pt x="178" y="357"/>
                    </a:lnTo>
                    <a:lnTo>
                      <a:pt x="158" y="394"/>
                    </a:lnTo>
                    <a:lnTo>
                      <a:pt x="141" y="434"/>
                    </a:lnTo>
                    <a:lnTo>
                      <a:pt x="126" y="476"/>
                    </a:lnTo>
                    <a:lnTo>
                      <a:pt x="114" y="520"/>
                    </a:lnTo>
                    <a:lnTo>
                      <a:pt x="104" y="567"/>
                    </a:lnTo>
                    <a:lnTo>
                      <a:pt x="98" y="617"/>
                    </a:lnTo>
                    <a:lnTo>
                      <a:pt x="94" y="670"/>
                    </a:lnTo>
                    <a:lnTo>
                      <a:pt x="819" y="670"/>
                    </a:lnTo>
                    <a:lnTo>
                      <a:pt x="821" y="653"/>
                    </a:lnTo>
                    <a:lnTo>
                      <a:pt x="823" y="635"/>
                    </a:lnTo>
                    <a:lnTo>
                      <a:pt x="827" y="618"/>
                    </a:lnTo>
                    <a:lnTo>
                      <a:pt x="833" y="600"/>
                    </a:lnTo>
                    <a:lnTo>
                      <a:pt x="836" y="591"/>
                    </a:lnTo>
                    <a:lnTo>
                      <a:pt x="840" y="582"/>
                    </a:lnTo>
                    <a:lnTo>
                      <a:pt x="845" y="574"/>
                    </a:lnTo>
                    <a:lnTo>
                      <a:pt x="850" y="565"/>
                    </a:lnTo>
                    <a:lnTo>
                      <a:pt x="856" y="557"/>
                    </a:lnTo>
                    <a:lnTo>
                      <a:pt x="862" y="549"/>
                    </a:lnTo>
                    <a:lnTo>
                      <a:pt x="869" y="540"/>
                    </a:lnTo>
                    <a:lnTo>
                      <a:pt x="876" y="533"/>
                    </a:lnTo>
                    <a:lnTo>
                      <a:pt x="885" y="525"/>
                    </a:lnTo>
                    <a:lnTo>
                      <a:pt x="894" y="518"/>
                    </a:lnTo>
                    <a:lnTo>
                      <a:pt x="903" y="511"/>
                    </a:lnTo>
                    <a:lnTo>
                      <a:pt x="914" y="504"/>
                    </a:lnTo>
                    <a:lnTo>
                      <a:pt x="925" y="498"/>
                    </a:lnTo>
                    <a:lnTo>
                      <a:pt x="937" y="492"/>
                    </a:lnTo>
                    <a:lnTo>
                      <a:pt x="950" y="486"/>
                    </a:lnTo>
                    <a:lnTo>
                      <a:pt x="964" y="481"/>
                    </a:lnTo>
                    <a:lnTo>
                      <a:pt x="979" y="477"/>
                    </a:lnTo>
                    <a:lnTo>
                      <a:pt x="995" y="473"/>
                    </a:lnTo>
                    <a:lnTo>
                      <a:pt x="1012" y="469"/>
                    </a:lnTo>
                    <a:lnTo>
                      <a:pt x="1030" y="466"/>
                    </a:lnTo>
                    <a:lnTo>
                      <a:pt x="1049" y="464"/>
                    </a:lnTo>
                    <a:lnTo>
                      <a:pt x="1068" y="462"/>
                    </a:lnTo>
                    <a:lnTo>
                      <a:pt x="1089" y="461"/>
                    </a:lnTo>
                    <a:lnTo>
                      <a:pt x="1111" y="461"/>
                    </a:lnTo>
                    <a:lnTo>
                      <a:pt x="1134" y="462"/>
                    </a:lnTo>
                    <a:lnTo>
                      <a:pt x="1158" y="463"/>
                    </a:lnTo>
                    <a:lnTo>
                      <a:pt x="1181" y="467"/>
                    </a:lnTo>
                    <a:lnTo>
                      <a:pt x="1204" y="471"/>
                    </a:lnTo>
                    <a:lnTo>
                      <a:pt x="1226" y="477"/>
                    </a:lnTo>
                    <a:lnTo>
                      <a:pt x="1247" y="484"/>
                    </a:lnTo>
                    <a:lnTo>
                      <a:pt x="1267" y="493"/>
                    </a:lnTo>
                    <a:lnTo>
                      <a:pt x="1287" y="504"/>
                    </a:lnTo>
                    <a:lnTo>
                      <a:pt x="1295" y="509"/>
                    </a:lnTo>
                    <a:lnTo>
                      <a:pt x="1304" y="516"/>
                    </a:lnTo>
                    <a:lnTo>
                      <a:pt x="1312" y="522"/>
                    </a:lnTo>
                    <a:lnTo>
                      <a:pt x="1319" y="529"/>
                    </a:lnTo>
                    <a:lnTo>
                      <a:pt x="1327" y="537"/>
                    </a:lnTo>
                    <a:lnTo>
                      <a:pt x="1333" y="545"/>
                    </a:lnTo>
                    <a:lnTo>
                      <a:pt x="1339" y="553"/>
                    </a:lnTo>
                    <a:lnTo>
                      <a:pt x="1345" y="562"/>
                    </a:lnTo>
                    <a:lnTo>
                      <a:pt x="1350" y="571"/>
                    </a:lnTo>
                    <a:lnTo>
                      <a:pt x="1354" y="581"/>
                    </a:lnTo>
                    <a:lnTo>
                      <a:pt x="1358" y="591"/>
                    </a:lnTo>
                    <a:lnTo>
                      <a:pt x="1361" y="602"/>
                    </a:lnTo>
                    <a:lnTo>
                      <a:pt x="1364" y="613"/>
                    </a:lnTo>
                    <a:lnTo>
                      <a:pt x="1366" y="625"/>
                    </a:lnTo>
                    <a:lnTo>
                      <a:pt x="1367" y="638"/>
                    </a:lnTo>
                    <a:lnTo>
                      <a:pt x="1367" y="650"/>
                    </a:lnTo>
                    <a:lnTo>
                      <a:pt x="1367" y="662"/>
                    </a:lnTo>
                    <a:lnTo>
                      <a:pt x="1366" y="674"/>
                    </a:lnTo>
                    <a:lnTo>
                      <a:pt x="1364" y="684"/>
                    </a:lnTo>
                    <a:lnTo>
                      <a:pt x="1362" y="695"/>
                    </a:lnTo>
                    <a:lnTo>
                      <a:pt x="1360" y="704"/>
                    </a:lnTo>
                    <a:lnTo>
                      <a:pt x="1357" y="713"/>
                    </a:lnTo>
                    <a:lnTo>
                      <a:pt x="1353" y="722"/>
                    </a:lnTo>
                    <a:lnTo>
                      <a:pt x="1349" y="730"/>
                    </a:lnTo>
                    <a:lnTo>
                      <a:pt x="1344" y="738"/>
                    </a:lnTo>
                    <a:lnTo>
                      <a:pt x="1339" y="746"/>
                    </a:lnTo>
                    <a:lnTo>
                      <a:pt x="1334" y="753"/>
                    </a:lnTo>
                    <a:lnTo>
                      <a:pt x="1328" y="759"/>
                    </a:lnTo>
                    <a:lnTo>
                      <a:pt x="1315" y="771"/>
                    </a:lnTo>
                    <a:lnTo>
                      <a:pt x="1301" y="782"/>
                    </a:lnTo>
                    <a:lnTo>
                      <a:pt x="1285" y="791"/>
                    </a:lnTo>
                    <a:lnTo>
                      <a:pt x="1268" y="799"/>
                    </a:lnTo>
                    <a:lnTo>
                      <a:pt x="1250" y="806"/>
                    </a:lnTo>
                    <a:lnTo>
                      <a:pt x="1232" y="813"/>
                    </a:lnTo>
                    <a:lnTo>
                      <a:pt x="1213" y="818"/>
                    </a:lnTo>
                    <a:lnTo>
                      <a:pt x="1194" y="823"/>
                    </a:lnTo>
                    <a:lnTo>
                      <a:pt x="1174" y="827"/>
                    </a:lnTo>
                    <a:lnTo>
                      <a:pt x="1154" y="831"/>
                    </a:lnTo>
                    <a:lnTo>
                      <a:pt x="1116" y="838"/>
                    </a:lnTo>
                    <a:lnTo>
                      <a:pt x="1076" y="844"/>
                    </a:lnTo>
                    <a:lnTo>
                      <a:pt x="1034" y="850"/>
                    </a:lnTo>
                    <a:lnTo>
                      <a:pt x="990" y="856"/>
                    </a:lnTo>
                    <a:lnTo>
                      <a:pt x="900" y="868"/>
                    </a:lnTo>
                    <a:lnTo>
                      <a:pt x="806" y="881"/>
                    </a:lnTo>
                    <a:lnTo>
                      <a:pt x="758" y="889"/>
                    </a:lnTo>
                    <a:lnTo>
                      <a:pt x="710" y="897"/>
                    </a:lnTo>
                    <a:lnTo>
                      <a:pt x="662" y="905"/>
                    </a:lnTo>
                    <a:lnTo>
                      <a:pt x="614" y="915"/>
                    </a:lnTo>
                    <a:lnTo>
                      <a:pt x="566" y="926"/>
                    </a:lnTo>
                    <a:lnTo>
                      <a:pt x="520" y="938"/>
                    </a:lnTo>
                    <a:lnTo>
                      <a:pt x="473" y="951"/>
                    </a:lnTo>
                    <a:lnTo>
                      <a:pt x="427" y="966"/>
                    </a:lnTo>
                    <a:lnTo>
                      <a:pt x="383" y="983"/>
                    </a:lnTo>
                    <a:lnTo>
                      <a:pt x="341" y="1001"/>
                    </a:lnTo>
                    <a:lnTo>
                      <a:pt x="300" y="1021"/>
                    </a:lnTo>
                    <a:lnTo>
                      <a:pt x="260" y="1044"/>
                    </a:lnTo>
                    <a:lnTo>
                      <a:pt x="223" y="1068"/>
                    </a:lnTo>
                    <a:lnTo>
                      <a:pt x="187" y="1095"/>
                    </a:lnTo>
                    <a:lnTo>
                      <a:pt x="154" y="1126"/>
                    </a:lnTo>
                    <a:lnTo>
                      <a:pt x="124" y="1158"/>
                    </a:lnTo>
                    <a:lnTo>
                      <a:pt x="96" y="1193"/>
                    </a:lnTo>
                    <a:lnTo>
                      <a:pt x="72" y="1231"/>
                    </a:lnTo>
                    <a:lnTo>
                      <a:pt x="51" y="1272"/>
                    </a:lnTo>
                    <a:lnTo>
                      <a:pt x="33" y="1316"/>
                    </a:lnTo>
                    <a:lnTo>
                      <a:pt x="19" y="1365"/>
                    </a:lnTo>
                    <a:lnTo>
                      <a:pt x="8" y="1416"/>
                    </a:lnTo>
                    <a:lnTo>
                      <a:pt x="2" y="1470"/>
                    </a:lnTo>
                    <a:lnTo>
                      <a:pt x="0" y="1529"/>
                    </a:lnTo>
                    <a:lnTo>
                      <a:pt x="1" y="1568"/>
                    </a:lnTo>
                    <a:lnTo>
                      <a:pt x="4" y="1607"/>
                    </a:lnTo>
                    <a:lnTo>
                      <a:pt x="8" y="1644"/>
                    </a:lnTo>
                    <a:lnTo>
                      <a:pt x="15" y="1679"/>
                    </a:lnTo>
                    <a:lnTo>
                      <a:pt x="23" y="1713"/>
                    </a:lnTo>
                    <a:lnTo>
                      <a:pt x="32" y="1746"/>
                    </a:lnTo>
                    <a:lnTo>
                      <a:pt x="44" y="1777"/>
                    </a:lnTo>
                    <a:lnTo>
                      <a:pt x="57" y="1807"/>
                    </a:lnTo>
                    <a:lnTo>
                      <a:pt x="71" y="1836"/>
                    </a:lnTo>
                    <a:lnTo>
                      <a:pt x="87" y="1863"/>
                    </a:lnTo>
                    <a:lnTo>
                      <a:pt x="105" y="1889"/>
                    </a:lnTo>
                    <a:lnTo>
                      <a:pt x="124" y="1914"/>
                    </a:lnTo>
                    <a:lnTo>
                      <a:pt x="144" y="1937"/>
                    </a:lnTo>
                    <a:lnTo>
                      <a:pt x="165" y="1959"/>
                    </a:lnTo>
                    <a:lnTo>
                      <a:pt x="188" y="1980"/>
                    </a:lnTo>
                    <a:lnTo>
                      <a:pt x="213" y="1999"/>
                    </a:lnTo>
                    <a:lnTo>
                      <a:pt x="238" y="2018"/>
                    </a:lnTo>
                    <a:lnTo>
                      <a:pt x="264" y="2035"/>
                    </a:lnTo>
                    <a:lnTo>
                      <a:pt x="291" y="2050"/>
                    </a:lnTo>
                    <a:lnTo>
                      <a:pt x="319" y="2065"/>
                    </a:lnTo>
                    <a:lnTo>
                      <a:pt x="349" y="2079"/>
                    </a:lnTo>
                    <a:lnTo>
                      <a:pt x="379" y="2091"/>
                    </a:lnTo>
                    <a:lnTo>
                      <a:pt x="410" y="2102"/>
                    </a:lnTo>
                    <a:lnTo>
                      <a:pt x="441" y="2112"/>
                    </a:lnTo>
                    <a:lnTo>
                      <a:pt x="475" y="2121"/>
                    </a:lnTo>
                    <a:lnTo>
                      <a:pt x="508" y="2128"/>
                    </a:lnTo>
                    <a:lnTo>
                      <a:pt x="542" y="2134"/>
                    </a:lnTo>
                    <a:lnTo>
                      <a:pt x="577" y="2139"/>
                    </a:lnTo>
                    <a:lnTo>
                      <a:pt x="612" y="2143"/>
                    </a:lnTo>
                    <a:lnTo>
                      <a:pt x="648" y="2146"/>
                    </a:lnTo>
                    <a:lnTo>
                      <a:pt x="684" y="2148"/>
                    </a:lnTo>
                    <a:lnTo>
                      <a:pt x="720" y="2148"/>
                    </a:lnTo>
                    <a:lnTo>
                      <a:pt x="768" y="2148"/>
                    </a:lnTo>
                    <a:lnTo>
                      <a:pt x="815" y="2145"/>
                    </a:lnTo>
                    <a:lnTo>
                      <a:pt x="861" y="2142"/>
                    </a:lnTo>
                    <a:lnTo>
                      <a:pt x="907" y="2137"/>
                    </a:lnTo>
                    <a:lnTo>
                      <a:pt x="951" y="2130"/>
                    </a:lnTo>
                    <a:lnTo>
                      <a:pt x="996" y="2121"/>
                    </a:lnTo>
                    <a:lnTo>
                      <a:pt x="1018" y="2116"/>
                    </a:lnTo>
                    <a:lnTo>
                      <a:pt x="1040" y="2110"/>
                    </a:lnTo>
                    <a:lnTo>
                      <a:pt x="1061" y="2104"/>
                    </a:lnTo>
                    <a:lnTo>
                      <a:pt x="1082" y="2097"/>
                    </a:lnTo>
                    <a:lnTo>
                      <a:pt x="1103" y="2090"/>
                    </a:lnTo>
                    <a:lnTo>
                      <a:pt x="1124" y="2082"/>
                    </a:lnTo>
                    <a:lnTo>
                      <a:pt x="1144" y="2074"/>
                    </a:lnTo>
                    <a:lnTo>
                      <a:pt x="1164" y="2064"/>
                    </a:lnTo>
                    <a:lnTo>
                      <a:pt x="1184" y="2054"/>
                    </a:lnTo>
                    <a:lnTo>
                      <a:pt x="1203" y="2044"/>
                    </a:lnTo>
                    <a:lnTo>
                      <a:pt x="1222" y="2033"/>
                    </a:lnTo>
                    <a:lnTo>
                      <a:pt x="1241" y="2021"/>
                    </a:lnTo>
                    <a:lnTo>
                      <a:pt x="1260" y="2009"/>
                    </a:lnTo>
                    <a:lnTo>
                      <a:pt x="1279" y="1996"/>
                    </a:lnTo>
                    <a:lnTo>
                      <a:pt x="1296" y="1983"/>
                    </a:lnTo>
                    <a:lnTo>
                      <a:pt x="1314" y="1968"/>
                    </a:lnTo>
                    <a:lnTo>
                      <a:pt x="1331" y="1953"/>
                    </a:lnTo>
                    <a:lnTo>
                      <a:pt x="1347" y="1938"/>
                    </a:lnTo>
                    <a:lnTo>
                      <a:pt x="1363" y="1921"/>
                    </a:lnTo>
                    <a:lnTo>
                      <a:pt x="1379" y="1904"/>
                    </a:lnTo>
                    <a:lnTo>
                      <a:pt x="1387" y="1904"/>
                    </a:lnTo>
                    <a:lnTo>
                      <a:pt x="1386" y="1926"/>
                    </a:lnTo>
                    <a:lnTo>
                      <a:pt x="1387" y="1949"/>
                    </a:lnTo>
                    <a:lnTo>
                      <a:pt x="1388" y="1974"/>
                    </a:lnTo>
                    <a:lnTo>
                      <a:pt x="1392" y="2000"/>
                    </a:lnTo>
                    <a:lnTo>
                      <a:pt x="1396" y="2026"/>
                    </a:lnTo>
                    <a:lnTo>
                      <a:pt x="1401" y="2051"/>
                    </a:lnTo>
                    <a:lnTo>
                      <a:pt x="1407" y="2075"/>
                    </a:lnTo>
                    <a:lnTo>
                      <a:pt x="1414" y="2097"/>
                    </a:lnTo>
                    <a:lnTo>
                      <a:pt x="2209" y="20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8513" y="427038"/>
              <a:ext cx="61913" cy="220662"/>
            </a:xfrm>
            <a:custGeom>
              <a:avLst/>
              <a:gdLst>
                <a:gd name="T0" fmla="*/ 0 w 588"/>
                <a:gd name="T1" fmla="*/ 590 h 2079"/>
                <a:gd name="T2" fmla="*/ 588 w 588"/>
                <a:gd name="T3" fmla="*/ 0 h 2079"/>
                <a:gd name="T4" fmla="*/ 588 w 588"/>
                <a:gd name="T5" fmla="*/ 1489 h 2079"/>
                <a:gd name="T6" fmla="*/ 0 w 588"/>
                <a:gd name="T7" fmla="*/ 2079 h 2079"/>
                <a:gd name="T8" fmla="*/ 0 w 588"/>
                <a:gd name="T9" fmla="*/ 59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079">
                  <a:moveTo>
                    <a:pt x="0" y="590"/>
                  </a:moveTo>
                  <a:lnTo>
                    <a:pt x="588" y="0"/>
                  </a:lnTo>
                  <a:lnTo>
                    <a:pt x="588" y="1489"/>
                  </a:lnTo>
                  <a:lnTo>
                    <a:pt x="0" y="2079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39750" y="488950"/>
              <a:ext cx="61913" cy="158750"/>
            </a:xfrm>
            <a:custGeom>
              <a:avLst/>
              <a:gdLst>
                <a:gd name="T0" fmla="*/ 0 w 588"/>
                <a:gd name="T1" fmla="*/ 591 h 1498"/>
                <a:gd name="T2" fmla="*/ 588 w 588"/>
                <a:gd name="T3" fmla="*/ 0 h 1498"/>
                <a:gd name="T4" fmla="*/ 588 w 588"/>
                <a:gd name="T5" fmla="*/ 907 h 1498"/>
                <a:gd name="T6" fmla="*/ 0 w 588"/>
                <a:gd name="T7" fmla="*/ 1498 h 1498"/>
                <a:gd name="T8" fmla="*/ 0 w 588"/>
                <a:gd name="T9" fmla="*/ 59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98">
                  <a:moveTo>
                    <a:pt x="0" y="591"/>
                  </a:moveTo>
                  <a:lnTo>
                    <a:pt x="588" y="0"/>
                  </a:lnTo>
                  <a:lnTo>
                    <a:pt x="588" y="907"/>
                  </a:lnTo>
                  <a:lnTo>
                    <a:pt x="0" y="149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615950" y="379413"/>
              <a:ext cx="77788" cy="268287"/>
            </a:xfrm>
            <a:custGeom>
              <a:avLst/>
              <a:gdLst>
                <a:gd name="T0" fmla="*/ 0 w 735"/>
                <a:gd name="T1" fmla="*/ 728 h 2539"/>
                <a:gd name="T2" fmla="*/ 735 w 735"/>
                <a:gd name="T3" fmla="*/ 0 h 2539"/>
                <a:gd name="T4" fmla="*/ 735 w 735"/>
                <a:gd name="T5" fmla="*/ 1811 h 2539"/>
                <a:gd name="T6" fmla="*/ 0 w 735"/>
                <a:gd name="T7" fmla="*/ 2539 h 2539"/>
                <a:gd name="T8" fmla="*/ 0 w 735"/>
                <a:gd name="T9" fmla="*/ 728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2539">
                  <a:moveTo>
                    <a:pt x="0" y="728"/>
                  </a:moveTo>
                  <a:lnTo>
                    <a:pt x="735" y="0"/>
                  </a:lnTo>
                  <a:lnTo>
                    <a:pt x="735" y="1811"/>
                  </a:lnTo>
                  <a:lnTo>
                    <a:pt x="0" y="2539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06438" y="287338"/>
              <a:ext cx="77788" cy="360362"/>
            </a:xfrm>
            <a:custGeom>
              <a:avLst/>
              <a:gdLst>
                <a:gd name="T0" fmla="*/ 0 w 733"/>
                <a:gd name="T1" fmla="*/ 734 h 3405"/>
                <a:gd name="T2" fmla="*/ 733 w 733"/>
                <a:gd name="T3" fmla="*/ 0 h 3405"/>
                <a:gd name="T4" fmla="*/ 733 w 733"/>
                <a:gd name="T5" fmla="*/ 2670 h 3405"/>
                <a:gd name="T6" fmla="*/ 0 w 733"/>
                <a:gd name="T7" fmla="*/ 3405 h 3405"/>
                <a:gd name="T8" fmla="*/ 0 w 733"/>
                <a:gd name="T9" fmla="*/ 734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3405">
                  <a:moveTo>
                    <a:pt x="0" y="734"/>
                  </a:moveTo>
                  <a:lnTo>
                    <a:pt x="733" y="0"/>
                  </a:lnTo>
                  <a:lnTo>
                    <a:pt x="733" y="2670"/>
                  </a:lnTo>
                  <a:lnTo>
                    <a:pt x="0" y="3405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B2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5832783"/>
            <a:ext cx="2130789" cy="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3A0-1C65-4FE8-9869-5DA69B22AA90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29583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540000"/>
            <a:ext cx="1620000" cy="5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540000"/>
            <a:ext cx="1620000" cy="5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Insert contact data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540000"/>
            <a:ext cx="1620000" cy="5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7"/>
            <a:ext cx="5402807" cy="715416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D37CDF43-DA4C-4BA7-9E64-3E6C90C35657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512418"/>
            <a:ext cx="1620000" cy="528632"/>
          </a:xfrm>
          <a:prstGeom prst="rect">
            <a:avLst/>
          </a:prstGeom>
        </p:spPr>
      </p:pic>
      <p:pic>
        <p:nvPicPr>
          <p:cNvPr id="10" name="Content Placeholder 17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40045"/>
            <a:ext cx="1143000" cy="3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897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  <p:sldLayoutId id="2147483936" r:id="rId40"/>
    <p:sldLayoutId id="2147483937" r:id="rId41"/>
    <p:sldLayoutId id="2147483938" r:id="rId42"/>
    <p:sldLayoutId id="2147483939" r:id="rId43"/>
    <p:sldLayoutId id="2147483940" r:id="rId44"/>
    <p:sldLayoutId id="2147483941" r:id="rId4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49" y="6525344"/>
            <a:ext cx="128032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AB66DEB9-8CA5-41A1-B618-F6AC515AD67A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540000"/>
            <a:ext cx="1620000" cy="5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250"/>
        </a:lnSpc>
        <a:spcBef>
          <a:spcPts val="0"/>
        </a:spcBef>
        <a:spcAft>
          <a:spcPts val="1276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lang="de-AT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ts val="1800"/>
        </a:lnSpc>
        <a:spcBef>
          <a:spcPts val="0"/>
        </a:spcBef>
        <a:spcAft>
          <a:spcPts val="85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ts val="1600"/>
        </a:lnSpc>
        <a:spcBef>
          <a:spcPts val="0"/>
        </a:spcBef>
        <a:spcAft>
          <a:spcPts val="709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AT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ts val="1600"/>
        </a:lnSpc>
        <a:spcBef>
          <a:spcPts val="0"/>
        </a:spcBef>
        <a:spcAft>
          <a:spcPts val="567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lang="de-AT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580">
          <p15:clr>
            <a:srgbClr val="F26B43"/>
          </p15:clr>
        </p15:guide>
        <p15:guide id="4" orient="horz" pos="3864">
          <p15:clr>
            <a:srgbClr val="F26B43"/>
          </p15:clr>
        </p15:guide>
        <p15:guide id="5" pos="986">
          <p15:clr>
            <a:srgbClr val="F26B43"/>
          </p15:clr>
        </p15:guide>
        <p15:guide id="6" orient="horz" pos="212">
          <p15:clr>
            <a:srgbClr val="F26B43"/>
          </p15:clr>
        </p15:guide>
        <p15:guide id="7" orient="horz" pos="4190">
          <p15:clr>
            <a:srgbClr val="F26B43"/>
          </p15:clr>
        </p15:guide>
        <p15:guide id="8" pos="182">
          <p15:clr>
            <a:srgbClr val="F26B43"/>
          </p15:clr>
        </p15:guide>
        <p15:guide id="9" pos="1100">
          <p15:clr>
            <a:srgbClr val="F26B43"/>
          </p15:clr>
        </p15:guide>
        <p15:guide id="10" pos="3741">
          <p15:clr>
            <a:srgbClr val="F26B43"/>
          </p15:clr>
        </p15:guide>
        <p15:guide id="11" pos="3855">
          <p15:clr>
            <a:srgbClr val="F26B43"/>
          </p15:clr>
        </p15:guide>
        <p15:guide id="12" pos="4661">
          <p15:clr>
            <a:srgbClr val="F26B43"/>
          </p15:clr>
        </p15:guide>
        <p15:guide id="13" pos="4773">
          <p15:clr>
            <a:srgbClr val="F26B43"/>
          </p15:clr>
        </p15:guide>
        <p15:guide id="14" pos="2936">
          <p15:clr>
            <a:srgbClr val="F26B43"/>
          </p15:clr>
        </p15:guide>
        <p15:guide id="15" pos="2823">
          <p15:clr>
            <a:srgbClr val="F26B43"/>
          </p15:clr>
        </p15:guide>
        <p15:guide id="16" pos="2019">
          <p15:clr>
            <a:srgbClr val="F26B43"/>
          </p15:clr>
        </p15:guide>
        <p15:guide id="17" pos="1904">
          <p15:clr>
            <a:srgbClr val="F26B43"/>
          </p15:clr>
        </p15:guide>
        <p15:guide id="18" orient="horz" pos="1988">
          <p15:clr>
            <a:srgbClr val="F26B43"/>
          </p15:clr>
        </p15:guide>
        <p15:guide id="19" orient="horz" pos="1932">
          <p15:clr>
            <a:srgbClr val="F26B43"/>
          </p15:clr>
        </p15:guide>
        <p15:guide id="20" orient="horz" pos="1504">
          <p15:clr>
            <a:srgbClr val="F26B43"/>
          </p15:clr>
        </p15:guide>
        <p15:guide id="21" orient="horz" pos="1448">
          <p15:clr>
            <a:srgbClr val="F26B43"/>
          </p15:clr>
        </p15:guide>
        <p15:guide id="22" orient="horz" pos="1022">
          <p15:clr>
            <a:srgbClr val="F26B43"/>
          </p15:clr>
        </p15:guide>
        <p15:guide id="23" orient="horz" pos="2414">
          <p15:clr>
            <a:srgbClr val="F26B43"/>
          </p15:clr>
        </p15:guide>
        <p15:guide id="24" orient="horz" pos="2470">
          <p15:clr>
            <a:srgbClr val="F26B43"/>
          </p15:clr>
        </p15:guide>
        <p15:guide id="25" orient="horz" pos="2898">
          <p15:clr>
            <a:srgbClr val="F26B43"/>
          </p15:clr>
        </p15:guide>
        <p15:guide id="26" orient="horz" pos="2954">
          <p15:clr>
            <a:srgbClr val="F26B43"/>
          </p15:clr>
        </p15:guide>
        <p15:guide id="27" orient="horz" pos="3380">
          <p15:clr>
            <a:srgbClr val="F26B43"/>
          </p15:clr>
        </p15:guide>
        <p15:guide id="28" orient="horz" pos="3436">
          <p15:clr>
            <a:srgbClr val="F26B43"/>
          </p15:clr>
        </p15:guide>
        <p15:guide id="29" pos="249">
          <p15:clr>
            <a:srgbClr val="F26B43"/>
          </p15:clr>
        </p15:guide>
        <p15:guide id="30" orient="horz" pos="651">
          <p15:clr>
            <a:srgbClr val="F26B43"/>
          </p15:clr>
        </p15:guide>
        <p15:guide id="31" pos="55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86750" y="4648200"/>
            <a:ext cx="7638050" cy="1252785"/>
          </a:xfrm>
        </p:spPr>
        <p:txBody>
          <a:bodyPr/>
          <a:lstStyle/>
          <a:p>
            <a:r>
              <a:rPr lang="en-GB" sz="2000" b="1" dirty="0">
                <a:solidFill>
                  <a:srgbClr val="C00000"/>
                </a:solidFill>
              </a:rPr>
              <a:t>Evolution of </a:t>
            </a:r>
            <a:r>
              <a:rPr lang="en-GB" sz="2000" b="1" dirty="0" smtClean="0">
                <a:solidFill>
                  <a:srgbClr val="C00000"/>
                </a:solidFill>
              </a:rPr>
              <a:t>the construction </a:t>
            </a:r>
            <a:r>
              <a:rPr lang="en-GB" sz="2000" b="1" dirty="0">
                <a:solidFill>
                  <a:srgbClr val="C00000"/>
                </a:solidFill>
              </a:rPr>
              <a:t>sector in Romania </a:t>
            </a:r>
            <a:r>
              <a:rPr lang="en-GB" sz="2000" b="1" dirty="0" smtClean="0">
                <a:solidFill>
                  <a:srgbClr val="C00000"/>
                </a:solidFill>
              </a:rPr>
              <a:t/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en-GB" sz="2000" b="1" dirty="0" smtClean="0">
                <a:solidFill>
                  <a:srgbClr val="C00000"/>
                </a:solidFill>
              </a:rPr>
              <a:t/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de-DE" sz="2000" b="1" dirty="0" smtClean="0"/>
              <a:t>Corneliu </a:t>
            </a:r>
            <a:r>
              <a:rPr lang="de-DE" sz="2000" b="1" dirty="0"/>
              <a:t>Fecioru – Managing </a:t>
            </a:r>
            <a:r>
              <a:rPr lang="de-DE" sz="2000" b="1" dirty="0" smtClean="0"/>
              <a:t>Director, Wienerberger</a:t>
            </a:r>
            <a:endParaRPr lang="de-AT" sz="20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Residential </a:t>
            </a:r>
            <a:r>
              <a:rPr lang="en-US" dirty="0" smtClean="0"/>
              <a:t>developments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026672"/>
              </p:ext>
            </p:extLst>
          </p:nvPr>
        </p:nvGraphicFramePr>
        <p:xfrm>
          <a:off x="292100" y="1570038"/>
          <a:ext cx="8547100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715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INSSE – the Romanian Statistics Institute, Wienerberger analysis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92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Residential </a:t>
            </a:r>
            <a:r>
              <a:rPr lang="en-US" dirty="0" smtClean="0"/>
              <a:t>developments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44006"/>
              </p:ext>
            </p:extLst>
          </p:nvPr>
        </p:nvGraphicFramePr>
        <p:xfrm>
          <a:off x="304800" y="1570038"/>
          <a:ext cx="85471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57150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INSSE – the Romanian Statistics Institute, Wienerberger analysis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37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Residential </a:t>
            </a:r>
            <a:r>
              <a:rPr lang="en-US" dirty="0" smtClean="0"/>
              <a:t>developments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193625"/>
              </p:ext>
            </p:extLst>
          </p:nvPr>
        </p:nvGraphicFramePr>
        <p:xfrm>
          <a:off x="292100" y="1981200"/>
          <a:ext cx="8559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4864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INSSE – the Romanian Statistics Institute, Wienerberger analysis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391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8</a:t>
            </a:r>
            <a:r>
              <a:rPr lang="en-US" dirty="0"/>
              <a:t>. Some conclusions &amp; </a:t>
            </a: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aspects</a:t>
            </a:r>
          </a:p>
          <a:p>
            <a:pPr lvl="1"/>
            <a:r>
              <a:rPr lang="en-US" dirty="0" smtClean="0"/>
              <a:t>VAT at 20% (from 24%) in 2016, to be reduced to 19% after 01.01.2017</a:t>
            </a:r>
          </a:p>
          <a:p>
            <a:pPr lvl="1"/>
            <a:r>
              <a:rPr lang="en-US" dirty="0" smtClean="0"/>
              <a:t>5% VAT for social housing (up to 450 TRON with 01’16, vs. 380 TRON till 12’15)</a:t>
            </a:r>
          </a:p>
          <a:p>
            <a:r>
              <a:rPr lang="en-US" dirty="0"/>
              <a:t>Residential financing</a:t>
            </a:r>
          </a:p>
          <a:p>
            <a:pPr lvl="1"/>
            <a:r>
              <a:rPr lang="en-US" dirty="0"/>
              <a:t>More RON denominated loans</a:t>
            </a:r>
          </a:p>
          <a:p>
            <a:pPr lvl="1"/>
            <a:r>
              <a:rPr lang="en-US" dirty="0"/>
              <a:t>New law: “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darii</a:t>
            </a:r>
            <a:r>
              <a:rPr lang="en-US" dirty="0"/>
              <a:t> in </a:t>
            </a:r>
            <a:r>
              <a:rPr lang="en-US" dirty="0" err="1"/>
              <a:t>plata</a:t>
            </a:r>
            <a:r>
              <a:rPr lang="en-US" dirty="0"/>
              <a:t>”</a:t>
            </a:r>
          </a:p>
          <a:p>
            <a:r>
              <a:rPr lang="en-US" dirty="0" smtClean="0"/>
              <a:t>Overview </a:t>
            </a:r>
            <a:r>
              <a:rPr lang="en-US" dirty="0"/>
              <a:t>mortgage </a:t>
            </a:r>
            <a:r>
              <a:rPr lang="en-US" dirty="0" smtClean="0"/>
              <a:t>credits</a:t>
            </a:r>
          </a:p>
          <a:p>
            <a:r>
              <a:rPr lang="en-US" sz="1600" dirty="0"/>
              <a:t>Acc. to BNR there are some 474,000 mortgage credits in RO (worth 17,2 bn. €), out of which some 17,500 credits are non performing loans (delays &gt; 90 days)	</a:t>
            </a:r>
          </a:p>
          <a:p>
            <a:r>
              <a:rPr lang="en-US" sz="1600" dirty="0"/>
              <a:t>Prima Casa covers some 180,000 credits (worth 6,7 bn. €)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new law </a:t>
            </a:r>
            <a:r>
              <a:rPr lang="en-US" sz="1600" dirty="0"/>
              <a:t>applies to 99,5% from standard credits (293,000 contracts)</a:t>
            </a:r>
          </a:p>
          <a:p>
            <a:pPr marL="27146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18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Annex: First House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Launched in 07’2009</a:t>
            </a:r>
          </a:p>
          <a:p>
            <a:pPr marL="0" indent="0">
              <a:buNone/>
            </a:pPr>
            <a:r>
              <a:rPr lang="en-US" sz="1800" dirty="0"/>
              <a:t>Prima Casa covers some 180,000 credits (worth 6,7 bn. €)</a:t>
            </a:r>
          </a:p>
          <a:p>
            <a:pPr marL="0" indent="0">
              <a:buNone/>
            </a:pPr>
            <a:r>
              <a:rPr lang="en-US" sz="1800" dirty="0" smtClean="0"/>
              <a:t>Open to first time house buyers or owners of dwellings &lt; 50 sqm</a:t>
            </a:r>
          </a:p>
          <a:p>
            <a:pPr marL="0" indent="0">
              <a:buNone/>
            </a:pPr>
            <a:r>
              <a:rPr lang="en-US" sz="1800" dirty="0" smtClean="0"/>
              <a:t>Buying an existing dwelling worth up to 57 T€</a:t>
            </a:r>
          </a:p>
          <a:p>
            <a:pPr marL="0" indent="0">
              <a:buNone/>
            </a:pPr>
            <a:r>
              <a:rPr lang="en-US" sz="1800" dirty="0" smtClean="0"/>
              <a:t>For dwelling with permits issued after 22.02.2010:</a:t>
            </a:r>
          </a:p>
          <a:p>
            <a:r>
              <a:rPr lang="en-US" sz="1800" dirty="0" smtClean="0"/>
              <a:t>New dwelling worth up to </a:t>
            </a:r>
            <a:r>
              <a:rPr lang="en-US" sz="1800" dirty="0"/>
              <a:t>66,5 T</a:t>
            </a:r>
            <a:r>
              <a:rPr lang="en-US" sz="1800" dirty="0" smtClean="0"/>
              <a:t>€</a:t>
            </a:r>
          </a:p>
          <a:p>
            <a:pPr marL="0" indent="0">
              <a:buNone/>
            </a:pPr>
            <a:r>
              <a:rPr lang="en-US" sz="1800" dirty="0" smtClean="0"/>
              <a:t>For building a SFH</a:t>
            </a:r>
          </a:p>
          <a:p>
            <a:r>
              <a:rPr lang="en-US" sz="1800" dirty="0" smtClean="0"/>
              <a:t>New house worth up to 70 </a:t>
            </a:r>
            <a:r>
              <a:rPr lang="en-US" sz="1800" dirty="0"/>
              <a:t>T</a:t>
            </a:r>
            <a:r>
              <a:rPr lang="en-US" sz="1800" dirty="0" smtClean="0"/>
              <a:t>€</a:t>
            </a:r>
          </a:p>
          <a:p>
            <a:pPr marL="0" indent="0">
              <a:buNone/>
            </a:pPr>
            <a:r>
              <a:rPr lang="en-US" sz="1800" dirty="0" smtClean="0"/>
              <a:t>Duration of credit – from 120 to 360 months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Romania Macroeconomics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overall market – the big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Office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Retail commercial developments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Industrial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Land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Residential developments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conclusions &amp; comments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1. Romania </a:t>
            </a:r>
            <a:r>
              <a:rPr lang="en-US" dirty="0"/>
              <a:t>Macroeconomics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1"/>
            <a:ext cx="7619999" cy="3886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029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Based on increased consumer confidence and domestic consumption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Increased minimum wage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Reduction of VAT from 24% to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Increased RON-denominated lending (+44% YoY)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RON denominated mortgages doubled in 2015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52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2. </a:t>
            </a:r>
            <a:r>
              <a:rPr lang="en-US" dirty="0"/>
              <a:t>The overall market – the big </a:t>
            </a: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2015: +10,4% overall vs. 2014 (all data, gross series, monetary value)</a:t>
            </a:r>
          </a:p>
          <a:p>
            <a:pPr marL="0" indent="0">
              <a:buNone/>
            </a:pPr>
            <a:r>
              <a:rPr lang="en-US" dirty="0" smtClean="0"/>
              <a:t>Structure of industry</a:t>
            </a:r>
          </a:p>
          <a:p>
            <a:r>
              <a:rPr lang="en-US" sz="1800" dirty="0" smtClean="0"/>
              <a:t>New buildings			+5%	</a:t>
            </a:r>
          </a:p>
          <a:p>
            <a:r>
              <a:rPr lang="en-US" sz="1800" dirty="0" smtClean="0"/>
              <a:t>Capital repairs			+32%</a:t>
            </a:r>
          </a:p>
          <a:p>
            <a:r>
              <a:rPr lang="en-US" sz="1800" dirty="0" smtClean="0"/>
              <a:t>Usual maintenance		+13%</a:t>
            </a:r>
          </a:p>
          <a:p>
            <a:pPr marL="0" indent="0">
              <a:buNone/>
            </a:pPr>
            <a:r>
              <a:rPr lang="en-US" dirty="0" smtClean="0"/>
              <a:t>Structure by objects</a:t>
            </a:r>
          </a:p>
          <a:p>
            <a:r>
              <a:rPr lang="en-US" sz="1800" dirty="0" smtClean="0"/>
              <a:t>Engineering works		+20% (includes roads, railways, bridges, 					airports, stadiums etc.)</a:t>
            </a:r>
          </a:p>
          <a:p>
            <a:r>
              <a:rPr lang="en-US" sz="1800" dirty="0" smtClean="0"/>
              <a:t>Non-residential works		+1% (include offices, shops, warehouses etc.)</a:t>
            </a:r>
          </a:p>
          <a:p>
            <a:r>
              <a:rPr lang="en-US" sz="1800" dirty="0" smtClean="0"/>
              <a:t>Residential works		- 6% (spaces for residential use of min. 50% 					surface)</a:t>
            </a:r>
          </a:p>
          <a:p>
            <a:pPr marL="0" indent="0">
              <a:buNone/>
            </a:pPr>
            <a:r>
              <a:rPr lang="en-US" sz="1400" dirty="0" smtClean="0"/>
              <a:t>Source: INSSE – the Romanian Statistics Institute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3. </a:t>
            </a:r>
            <a:r>
              <a:rPr lang="en-US" dirty="0"/>
              <a:t>Office </a:t>
            </a:r>
            <a:r>
              <a:rPr lang="en-US" dirty="0" smtClean="0"/>
              <a:t>market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391400" cy="20018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Bucharest main office market in RO with more than 360,000 sqm to be delivered in 2016, some 800,000 sqm until 2018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bulk of projects goes to </a:t>
            </a:r>
            <a:r>
              <a:rPr lang="en-US" dirty="0" err="1" smtClean="0"/>
              <a:t>Floreasca-Barbu</a:t>
            </a:r>
            <a:r>
              <a:rPr lang="en-US" dirty="0" smtClean="0"/>
              <a:t> </a:t>
            </a:r>
            <a:r>
              <a:rPr lang="en-US" dirty="0" err="1" smtClean="0"/>
              <a:t>Vacarescu</a:t>
            </a:r>
            <a:r>
              <a:rPr lang="en-US" dirty="0" smtClean="0"/>
              <a:t>, Center West and </a:t>
            </a:r>
            <a:r>
              <a:rPr lang="en-US" dirty="0" err="1" smtClean="0"/>
              <a:t>Dimitrie</a:t>
            </a:r>
            <a:r>
              <a:rPr lang="en-US" dirty="0" smtClean="0"/>
              <a:t> </a:t>
            </a:r>
            <a:r>
              <a:rPr lang="en-US" dirty="0" err="1" smtClean="0"/>
              <a:t>Pompeiu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Outsourcing expected to generate most of the demand in the coming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1200" b="1" i="1" dirty="0" smtClean="0"/>
              <a:t>Sources: Colliers 2015 Report, JLL analysis</a:t>
            </a:r>
            <a:r>
              <a:rPr lang="en-US" sz="1200" b="1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7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Retail </a:t>
            </a:r>
            <a:r>
              <a:rPr lang="en-US" dirty="0"/>
              <a:t>commercial developments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781925" cy="213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Encouraged by household consumption (+5,7% vs. 2014): food +16%, non-food +1%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Most retailers expanded their presence in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New international brands entered RO in 2015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Forecast to increase with additional 500,000 sqm by 2020</a:t>
            </a:r>
          </a:p>
          <a:p>
            <a:endParaRPr lang="en-US" dirty="0"/>
          </a:p>
          <a:p>
            <a:r>
              <a:rPr lang="en-US" sz="1200" b="1" i="1" dirty="0" smtClean="0"/>
              <a:t>Source</a:t>
            </a:r>
            <a:r>
              <a:rPr lang="en-US" sz="1200" b="1" i="1" dirty="0"/>
              <a:t>: Colliers 2015 Report</a:t>
            </a:r>
            <a:r>
              <a:rPr lang="en-US" sz="1200" b="1" dirty="0"/>
              <a:t> </a:t>
            </a:r>
            <a:r>
              <a:rPr lang="en-US" sz="1200" b="1" i="1" dirty="0"/>
              <a:t>, JLL analysis</a:t>
            </a:r>
            <a:endParaRPr lang="en-US" sz="1200" b="1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802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Industrial market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543800" cy="1905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900,000 sqm GLA announced for 2016-2017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  <a:p>
            <a:r>
              <a:rPr lang="en-US" sz="1200" b="1" i="1" dirty="0" smtClean="0"/>
              <a:t>Sources: </a:t>
            </a:r>
            <a:r>
              <a:rPr lang="en-US" sz="1200" b="1" i="1" dirty="0"/>
              <a:t>Colliers 2015 </a:t>
            </a:r>
            <a:r>
              <a:rPr lang="en-US" sz="1200" b="1" i="1" dirty="0" smtClean="0"/>
              <a:t>Report</a:t>
            </a:r>
            <a:r>
              <a:rPr lang="en-US" sz="1200" b="1" i="1" dirty="0"/>
              <a:t> , JLL analysis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4914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6</a:t>
            </a:r>
            <a:r>
              <a:rPr lang="en-US" dirty="0" smtClean="0"/>
              <a:t>. Land market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43000"/>
            <a:ext cx="3124200" cy="2952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9200"/>
            <a:ext cx="54864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Source: </a:t>
            </a:r>
            <a:r>
              <a:rPr lang="en-US" sz="1200" b="1" i="1" dirty="0"/>
              <a:t>Colliers 2015 Report </a:t>
            </a:r>
            <a:endParaRPr lang="ro-RO" sz="12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264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Residential </a:t>
            </a:r>
            <a:r>
              <a:rPr lang="en-US" dirty="0" smtClean="0"/>
              <a:t>developments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381618"/>
              </p:ext>
            </p:extLst>
          </p:nvPr>
        </p:nvGraphicFramePr>
        <p:xfrm>
          <a:off x="152400" y="1570038"/>
          <a:ext cx="8915400" cy="36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3340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INSSE – the Romanian Statistics </a:t>
            </a:r>
            <a:r>
              <a:rPr lang="en-US" sz="1200" b="1" i="1" dirty="0" smtClean="0"/>
              <a:t>Institute, Wienerberger analysis</a:t>
            </a:r>
            <a:endParaRPr lang="en-US" sz="1200" b="1" i="1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675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</p:tagLst>
</file>

<file path=ppt/theme/theme1.xml><?xml version="1.0" encoding="utf-8"?>
<a:theme xmlns:a="http://schemas.openxmlformats.org/drawingml/2006/main" name="Slidemaster CBME 4by3">
  <a:themeElements>
    <a:clrScheme name="Wienerberger Colors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demaster 4by3 CMBE_.potx" id="{77B766EB-04F4-4380-AA16-E5D94BA67D5B}" vid="{8DA7C905-7051-4C26-9717-AC77499CDC73}"/>
    </a:ext>
  </a:extLst>
</a:theme>
</file>

<file path=ppt/theme/theme2.xml><?xml version="1.0" encoding="utf-8"?>
<a:theme xmlns:a="http://schemas.openxmlformats.org/drawingml/2006/main" name="CBME EN Logos">
  <a:themeElements>
    <a:clrScheme name="Wienerberger Colors">
      <a:dk1>
        <a:sysClr val="windowText" lastClr="000000"/>
      </a:dk1>
      <a:lt1>
        <a:srgbClr val="FFFFFF"/>
      </a:lt1>
      <a:dk2>
        <a:srgbClr val="B30000"/>
      </a:dk2>
      <a:lt2>
        <a:srgbClr val="ECEDED"/>
      </a:lt2>
      <a:accent1>
        <a:srgbClr val="9C9E9F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B30000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demaster 4by3 CMBE_.potx" id="{77B766EB-04F4-4380-AA16-E5D94BA67D5B}" vid="{F9A30366-B334-4F1D-94FF-10212AB30B32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 CBME 4by3</Template>
  <TotalTime>256</TotalTime>
  <Words>550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Slidemaster CBME 4by3</vt:lpstr>
      <vt:lpstr>CBME EN Logos</vt:lpstr>
      <vt:lpstr>Evolution of the construction sector in Romania   Corneliu Fecioru – Managing Director, Wienerberger</vt:lpstr>
      <vt:lpstr>CONTENT</vt:lpstr>
      <vt:lpstr>1. Romania Macroeconomics</vt:lpstr>
      <vt:lpstr>2. The overall market – the big picture</vt:lpstr>
      <vt:lpstr> 3. Office market</vt:lpstr>
      <vt:lpstr>4. Retail commercial developments</vt:lpstr>
      <vt:lpstr>5. Industrial market</vt:lpstr>
      <vt:lpstr> 6. Land market</vt:lpstr>
      <vt:lpstr>7. Residential developments (1)</vt:lpstr>
      <vt:lpstr>7. Residential developments (2)</vt:lpstr>
      <vt:lpstr>7. Residential developments (3)</vt:lpstr>
      <vt:lpstr>7. Residential developments (4)</vt:lpstr>
      <vt:lpstr>8. Some conclusions &amp; comments</vt:lpstr>
      <vt:lpstr> Annex: First House - summary</vt:lpstr>
    </vt:vector>
  </TitlesOfParts>
  <Company>Wienerberger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Chibac Nicoleta</dc:creator>
  <cp:lastModifiedBy>Nicoleta Chirila</cp:lastModifiedBy>
  <cp:revision>20</cp:revision>
  <dcterms:created xsi:type="dcterms:W3CDTF">2016-02-12T07:38:23Z</dcterms:created>
  <dcterms:modified xsi:type="dcterms:W3CDTF">2016-05-23T23:16:56Z</dcterms:modified>
</cp:coreProperties>
</file>