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3" r:id="rId4"/>
    <p:sldMasterId id="2147483704" r:id="rId5"/>
    <p:sldMasterId id="2147483725" r:id="rId6"/>
  </p:sldMasterIdLst>
  <p:notesMasterIdLst>
    <p:notesMasterId r:id="rId20"/>
  </p:notesMasterIdLst>
  <p:handoutMasterIdLst>
    <p:handoutMasterId r:id="rId21"/>
  </p:handoutMasterIdLst>
  <p:sldIdLst>
    <p:sldId id="450" r:id="rId7"/>
    <p:sldId id="451" r:id="rId8"/>
    <p:sldId id="477" r:id="rId9"/>
    <p:sldId id="462" r:id="rId10"/>
    <p:sldId id="480" r:id="rId11"/>
    <p:sldId id="468" r:id="rId12"/>
    <p:sldId id="469" r:id="rId13"/>
    <p:sldId id="470" r:id="rId14"/>
    <p:sldId id="471" r:id="rId15"/>
    <p:sldId id="478" r:id="rId16"/>
    <p:sldId id="475" r:id="rId17"/>
    <p:sldId id="474" r:id="rId18"/>
    <p:sldId id="455" r:id="rId19"/>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5">
          <p15:clr>
            <a:srgbClr val="A4A3A4"/>
          </p15:clr>
        </p15:guide>
        <p15:guide id="2" pos="285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30B35"/>
    <a:srgbClr val="6E2D91"/>
    <a:srgbClr val="565A5C"/>
    <a:srgbClr val="427730"/>
    <a:srgbClr val="EBECED"/>
    <a:srgbClr val="D5D5D5"/>
    <a:srgbClr val="D5D5D2"/>
    <a:srgbClr val="E00371"/>
    <a:srgbClr val="005E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88" autoAdjust="0"/>
    <p:restoredTop sz="94660" autoAdjust="0"/>
  </p:normalViewPr>
  <p:slideViewPr>
    <p:cSldViewPr snapToGrid="0">
      <p:cViewPr varScale="1">
        <p:scale>
          <a:sx n="68" d="100"/>
          <a:sy n="68" d="100"/>
        </p:scale>
        <p:origin x="1208" y="56"/>
      </p:cViewPr>
      <p:guideLst>
        <p:guide orient="horz" pos="2165"/>
        <p:guide pos="2858"/>
      </p:guideLst>
    </p:cSldViewPr>
  </p:slideViewPr>
  <p:outlineViewPr>
    <p:cViewPr>
      <p:scale>
        <a:sx n="33" d="100"/>
        <a:sy n="33" d="100"/>
      </p:scale>
      <p:origin x="0" y="9648"/>
    </p:cViewPr>
  </p:outlineViewPr>
  <p:notesTextViewPr>
    <p:cViewPr>
      <p:scale>
        <a:sx n="100" d="100"/>
        <a:sy n="100" d="100"/>
      </p:scale>
      <p:origin x="0" y="0"/>
    </p:cViewPr>
  </p:notesTextViewPr>
  <p:sorterViewPr>
    <p:cViewPr>
      <p:scale>
        <a:sx n="100" d="100"/>
        <a:sy n="100" d="100"/>
      </p:scale>
      <p:origin x="0" y="5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k Van Eynde" userId="62fe0e43-6334-4c56-8e7a-cbabb2fa0d47" providerId="ADAL" clId="{B4BAA120-7F32-4448-86FD-5A848CDDFACF}"/>
    <pc:docChg chg="delSld">
      <pc:chgData name="Frank Van Eynde" userId="62fe0e43-6334-4c56-8e7a-cbabb2fa0d47" providerId="ADAL" clId="{B4BAA120-7F32-4448-86FD-5A848CDDFACF}" dt="2018-10-12T08:34:00.581" v="0" actId="2696"/>
      <pc:docMkLst>
        <pc:docMk/>
      </pc:docMkLst>
      <pc:sldChg chg="del">
        <pc:chgData name="Frank Van Eynde" userId="62fe0e43-6334-4c56-8e7a-cbabb2fa0d47" providerId="ADAL" clId="{B4BAA120-7F32-4448-86FD-5A848CDDFACF}" dt="2018-10-12T08:34:00.581" v="0" actId="2696"/>
        <pc:sldMkLst>
          <pc:docMk/>
          <pc:sldMk cId="463293848" sldId="47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41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1"/>
            <a:ext cx="2946400" cy="496412"/>
          </a:xfrm>
          <a:prstGeom prst="rect">
            <a:avLst/>
          </a:prstGeom>
        </p:spPr>
        <p:txBody>
          <a:bodyPr vert="horz" lIns="91440" tIns="45720" rIns="91440" bIns="45720" rtlCol="0"/>
          <a:lstStyle>
            <a:lvl1pPr algn="r">
              <a:defRPr sz="1200"/>
            </a:lvl1pPr>
          </a:lstStyle>
          <a:p>
            <a:fld id="{8F1858E1-A508-42F3-8DD1-C57E997E527B}" type="datetimeFigureOut">
              <a:rPr lang="en-US" smtClean="0"/>
              <a:t>10/12/2018</a:t>
            </a:fld>
            <a:endParaRPr lang="en-US"/>
          </a:p>
        </p:txBody>
      </p:sp>
      <p:sp>
        <p:nvSpPr>
          <p:cNvPr id="4" name="Footer Placeholder 3"/>
          <p:cNvSpPr>
            <a:spLocks noGrp="1"/>
          </p:cNvSpPr>
          <p:nvPr>
            <p:ph type="ftr" sz="quarter" idx="2"/>
          </p:nvPr>
        </p:nvSpPr>
        <p:spPr>
          <a:xfrm>
            <a:off x="0" y="9430218"/>
            <a:ext cx="2946400" cy="4964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30218"/>
            <a:ext cx="2946400" cy="496412"/>
          </a:xfrm>
          <a:prstGeom prst="rect">
            <a:avLst/>
          </a:prstGeom>
        </p:spPr>
        <p:txBody>
          <a:bodyPr vert="horz" lIns="91440" tIns="45720" rIns="91440" bIns="45720" rtlCol="0" anchor="b"/>
          <a:lstStyle>
            <a:lvl1pPr algn="r">
              <a:defRPr sz="1200"/>
            </a:lvl1pPr>
          </a:lstStyle>
          <a:p>
            <a:fld id="{B94CF741-AD60-42CE-AFD8-A5601351C3A1}" type="slidenum">
              <a:rPr lang="en-US" smtClean="0"/>
              <a:t>‹#›</a:t>
            </a:fld>
            <a:endParaRPr lang="en-US"/>
          </a:p>
        </p:txBody>
      </p:sp>
    </p:spTree>
    <p:extLst>
      <p:ext uri="{BB962C8B-B14F-4D97-AF65-F5344CB8AC3E}">
        <p14:creationId xmlns:p14="http://schemas.microsoft.com/office/powerpoint/2010/main" val="20161486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2"/>
            <a:ext cx="2945659" cy="496412"/>
          </a:xfrm>
          <a:prstGeom prst="rect">
            <a:avLst/>
          </a:prstGeom>
        </p:spPr>
        <p:txBody>
          <a:bodyPr vert="horz" lIns="91429" tIns="45714" rIns="91429" bIns="45714" rtlCol="0"/>
          <a:lstStyle>
            <a:lvl1pPr algn="l">
              <a:defRPr sz="1200"/>
            </a:lvl1pPr>
          </a:lstStyle>
          <a:p>
            <a:endParaRPr lang="en-US"/>
          </a:p>
        </p:txBody>
      </p:sp>
      <p:sp>
        <p:nvSpPr>
          <p:cNvPr id="3" name="Date Placeholder 2"/>
          <p:cNvSpPr>
            <a:spLocks noGrp="1"/>
          </p:cNvSpPr>
          <p:nvPr>
            <p:ph type="dt" idx="1"/>
          </p:nvPr>
        </p:nvSpPr>
        <p:spPr>
          <a:xfrm>
            <a:off x="3850446" y="2"/>
            <a:ext cx="2945659" cy="496412"/>
          </a:xfrm>
          <a:prstGeom prst="rect">
            <a:avLst/>
          </a:prstGeom>
        </p:spPr>
        <p:txBody>
          <a:bodyPr vert="horz" lIns="91429" tIns="45714" rIns="91429" bIns="45714" rtlCol="0"/>
          <a:lstStyle>
            <a:lvl1pPr algn="r">
              <a:defRPr sz="1200"/>
            </a:lvl1pPr>
          </a:lstStyle>
          <a:p>
            <a:fld id="{D77633BE-0766-4701-97A4-87960AEAA15B}" type="datetimeFigureOut">
              <a:rPr lang="en-US" smtClean="0"/>
              <a:pPr/>
              <a:t>10/12/2018</a:t>
            </a:fld>
            <a:endParaRPr lang="en-US"/>
          </a:p>
        </p:txBody>
      </p:sp>
      <p:sp>
        <p:nvSpPr>
          <p:cNvPr id="4" name="Slide Image Placeholder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29" tIns="45714" rIns="91429" bIns="45714" rtlCol="0" anchor="ctr"/>
          <a:lstStyle/>
          <a:p>
            <a:endParaRPr lang="en-US"/>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1429" tIns="45714" rIns="91429" bIns="457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9430091"/>
            <a:ext cx="2945659" cy="496412"/>
          </a:xfrm>
          <a:prstGeom prst="rect">
            <a:avLst/>
          </a:prstGeom>
        </p:spPr>
        <p:txBody>
          <a:bodyPr vert="horz" lIns="91429" tIns="45714" rIns="91429"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3850446" y="9430091"/>
            <a:ext cx="2945659" cy="496412"/>
          </a:xfrm>
          <a:prstGeom prst="rect">
            <a:avLst/>
          </a:prstGeom>
        </p:spPr>
        <p:txBody>
          <a:bodyPr vert="horz" lIns="91429" tIns="45714" rIns="91429" bIns="45714" rtlCol="0" anchor="b"/>
          <a:lstStyle>
            <a:lvl1pPr algn="r">
              <a:defRPr sz="1200"/>
            </a:lvl1pPr>
          </a:lstStyle>
          <a:p>
            <a:fld id="{A2B71D9D-C59C-46A3-89DC-993D8C59CBB9}" type="slidenum">
              <a:rPr lang="en-US" smtClean="0"/>
              <a:pPr/>
              <a:t>‹#›</a:t>
            </a:fld>
            <a:endParaRPr lang="en-US"/>
          </a:p>
        </p:txBody>
      </p:sp>
    </p:spTree>
    <p:extLst>
      <p:ext uri="{BB962C8B-B14F-4D97-AF65-F5344CB8AC3E}">
        <p14:creationId xmlns:p14="http://schemas.microsoft.com/office/powerpoint/2010/main" val="973442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696973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852032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6192327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384305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591271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072750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205009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621667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852032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852032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852032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8520328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flip="none" rotWithShape="1">
          <a:gsLst>
            <a:gs pos="0">
              <a:schemeClr val="accent1"/>
            </a:gs>
            <a:gs pos="100000">
              <a:schemeClr val="tx2"/>
            </a:gs>
          </a:gsLst>
          <a:lin ang="5400000" scaled="1"/>
          <a:tileRect/>
        </a:gradFill>
        <a:effectLst/>
      </p:bgPr>
    </p:bg>
    <p:spTree>
      <p:nvGrpSpPr>
        <p:cNvPr id="1" name=""/>
        <p:cNvGrpSpPr/>
        <p:nvPr/>
      </p:nvGrpSpPr>
      <p:grpSpPr>
        <a:xfrm>
          <a:off x="0" y="0"/>
          <a:ext cx="0" cy="0"/>
          <a:chOff x="0" y="0"/>
          <a:chExt cx="0" cy="0"/>
        </a:xfrm>
      </p:grpSpPr>
      <p:sp>
        <p:nvSpPr>
          <p:cNvPr id="12" name="Freeform 5"/>
          <p:cNvSpPr>
            <a:spLocks/>
          </p:cNvSpPr>
          <p:nvPr userDrawn="1"/>
        </p:nvSpPr>
        <p:spPr bwMode="auto">
          <a:xfrm>
            <a:off x="0" y="0"/>
            <a:ext cx="8793784" cy="6858000"/>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vert="horz" wrap="square" lIns="91440" tIns="45720" rIns="91440" bIns="45720" numCol="1" anchor="t" anchorCtr="0" compatLnSpc="1">
            <a:prstTxWarp prst="textNoShape">
              <a:avLst/>
            </a:prstTxWarp>
          </a:bodyPr>
          <a:lstStyle/>
          <a:p>
            <a:endParaRPr lang="en-GB" dirty="0">
              <a:solidFill>
                <a:srgbClr val="565A5C"/>
              </a:solidFill>
            </a:endParaRPr>
          </a:p>
        </p:txBody>
      </p:sp>
      <p:sp>
        <p:nvSpPr>
          <p:cNvPr id="2" name="Title 1"/>
          <p:cNvSpPr>
            <a:spLocks noGrp="1"/>
          </p:cNvSpPr>
          <p:nvPr>
            <p:ph type="ctrTitle"/>
          </p:nvPr>
        </p:nvSpPr>
        <p:spPr bwMode="gray">
          <a:xfrm>
            <a:off x="366713" y="2178030"/>
            <a:ext cx="6876200" cy="553998"/>
          </a:xfrm>
        </p:spPr>
        <p:txBody>
          <a:bodyPr wrap="square" lIns="0" tIns="0" rIns="0" bIns="0" anchor="b" anchorCtr="0">
            <a:spAutoFit/>
          </a:bodyPr>
          <a:lstStyle>
            <a:lvl1pPr algn="l">
              <a:lnSpc>
                <a:spcPct val="100000"/>
              </a:lnSpc>
              <a:defRPr sz="3600" b="1">
                <a:solidFill>
                  <a:schemeClr val="bg1"/>
                </a:solidFill>
                <a:latin typeface="+mj-lt"/>
                <a:cs typeface="Arial" pitchFamily="34" charset="0"/>
              </a:defRPr>
            </a:lvl1pPr>
          </a:lstStyle>
          <a:p>
            <a:r>
              <a:rPr lang="en-US" noProof="0"/>
              <a:t>Click to edit Master title style</a:t>
            </a:r>
            <a:endParaRPr lang="en-GB" noProof="0" dirty="0"/>
          </a:p>
        </p:txBody>
      </p:sp>
      <p:sp>
        <p:nvSpPr>
          <p:cNvPr id="3" name="Subtitle 2"/>
          <p:cNvSpPr>
            <a:spLocks noGrp="1"/>
          </p:cNvSpPr>
          <p:nvPr>
            <p:ph type="subTitle" idx="1"/>
          </p:nvPr>
        </p:nvSpPr>
        <p:spPr bwMode="gray">
          <a:xfrm>
            <a:off x="366713" y="2788920"/>
            <a:ext cx="6876200" cy="1280160"/>
          </a:xfrm>
        </p:spPr>
        <p:txBody>
          <a:bodyPr wrap="square" lIns="0" tIns="0" rIns="0" bIns="0">
            <a:noAutofit/>
          </a:bodyPr>
          <a:lstStyle>
            <a:lvl1pPr marL="0" indent="0" algn="l">
              <a:lnSpc>
                <a:spcPct val="90000"/>
              </a:lnSpc>
              <a:spcBef>
                <a:spcPts val="0"/>
              </a:spcBef>
              <a:buNone/>
              <a:defRPr sz="3600" b="0">
                <a:solidFill>
                  <a:schemeClr val="bg1"/>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endParaRPr lang="en-GB" noProof="0" dirty="0"/>
          </a:p>
        </p:txBody>
      </p:sp>
      <p:sp>
        <p:nvSpPr>
          <p:cNvPr id="6" name="Date Placeholder 5"/>
          <p:cNvSpPr>
            <a:spLocks noGrp="1"/>
          </p:cNvSpPr>
          <p:nvPr>
            <p:ph type="dt" sz="half" idx="10"/>
          </p:nvPr>
        </p:nvSpPr>
        <p:spPr>
          <a:xfrm>
            <a:off x="366713" y="4466951"/>
            <a:ext cx="1620000" cy="161583"/>
          </a:xfrm>
        </p:spPr>
        <p:txBody>
          <a:bodyPr/>
          <a:lstStyle>
            <a:lvl1pPr>
              <a:defRPr sz="1050" b="1">
                <a:solidFill>
                  <a:schemeClr val="bg1"/>
                </a:solidFill>
              </a:defRPr>
            </a:lvl1pPr>
          </a:lstStyle>
          <a:p>
            <a:fld id="{008BB5AD-4E49-4B29-8D57-2E12BA37AE06}" type="datetime1">
              <a:rPr lang="en-GB" smtClean="0">
                <a:solidFill>
                  <a:srgbClr val="FFFFFF"/>
                </a:solidFill>
              </a:rPr>
              <a:pPr/>
              <a:t>12/10/2018</a:t>
            </a:fld>
            <a:endParaRPr lang="en-GB" dirty="0">
              <a:solidFill>
                <a:srgbClr val="FFFFFF"/>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9117"/>
            <a:ext cx="1743749" cy="334799"/>
          </a:xfrm>
          <a:prstGeom prst="rect">
            <a:avLst/>
          </a:prstGeom>
        </p:spPr>
      </p:pic>
      <p:sp>
        <p:nvSpPr>
          <p:cNvPr id="5" name="Footer Placeholder 4"/>
          <p:cNvSpPr>
            <a:spLocks noGrp="1"/>
          </p:cNvSpPr>
          <p:nvPr>
            <p:ph type="ftr" sz="quarter" idx="12"/>
          </p:nvPr>
        </p:nvSpPr>
        <p:spPr>
          <a:xfrm>
            <a:off x="366713" y="6858692"/>
            <a:ext cx="2160000" cy="144000"/>
          </a:xfrm>
        </p:spPr>
        <p:txBody>
          <a:bodyPr/>
          <a:lstStyle>
            <a:lvl1pPr>
              <a:defRPr>
                <a:solidFill>
                  <a:schemeClr val="bg1"/>
                </a:solidFill>
              </a:defRPr>
            </a:lvl1pPr>
          </a:lstStyle>
          <a:p>
            <a:r>
              <a:rPr lang="en-GB" dirty="0">
                <a:solidFill>
                  <a:srgbClr val="FFFFFF"/>
                </a:solidFill>
              </a:rPr>
              <a:t>Footer or alternate date</a:t>
            </a:r>
          </a:p>
        </p:txBody>
      </p:sp>
      <p:sp>
        <p:nvSpPr>
          <p:cNvPr id="7" name="Slide Number Placeholder 6"/>
          <p:cNvSpPr>
            <a:spLocks noGrp="1"/>
          </p:cNvSpPr>
          <p:nvPr>
            <p:ph type="sldNum" sz="quarter" idx="13"/>
          </p:nvPr>
        </p:nvSpPr>
        <p:spPr>
          <a:xfrm>
            <a:off x="8631700" y="6858000"/>
            <a:ext cx="144000" cy="144000"/>
          </a:xfrm>
        </p:spPr>
        <p:txBody>
          <a:bodyPr/>
          <a:lstStyle>
            <a:lvl1pPr>
              <a:defRPr>
                <a:solidFill>
                  <a:schemeClr val="bg1"/>
                </a:solidFill>
              </a:defRPr>
            </a:lvl1pPr>
          </a:lstStyle>
          <a:p>
            <a:fld id="{D34DACC3-9742-4940-92E6-4CAB853A3218}" type="slidenum">
              <a:rPr lang="en-GB" smtClean="0">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362408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am Bi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0937569-2267-4934-9D38-86894F26C9B1}" type="datetime1">
              <a:rPr lang="en-GB" smtClean="0">
                <a:solidFill>
                  <a:srgbClr val="565A5C"/>
                </a:solidFill>
              </a:rPr>
              <a:pPr/>
              <a:t>12/10/2018</a:t>
            </a:fld>
            <a:endParaRPr lang="en-GB" dirty="0">
              <a:solidFill>
                <a:srgbClr val="565A5C"/>
              </a:solidFill>
            </a:endParaRPr>
          </a:p>
        </p:txBody>
      </p:sp>
      <p:sp>
        <p:nvSpPr>
          <p:cNvPr id="6" name="Slide Number Placeholder 5"/>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14" name="Text Placeholder 13"/>
          <p:cNvSpPr>
            <a:spLocks noGrp="1"/>
          </p:cNvSpPr>
          <p:nvPr>
            <p:ph type="body" sz="quarter" idx="14"/>
          </p:nvPr>
        </p:nvSpPr>
        <p:spPr>
          <a:xfrm>
            <a:off x="1490889" y="156845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16" name="Text Placeholder 15"/>
          <p:cNvSpPr>
            <a:spLocks noGrp="1"/>
          </p:cNvSpPr>
          <p:nvPr>
            <p:ph type="body" sz="quarter" idx="15"/>
          </p:nvPr>
        </p:nvSpPr>
        <p:spPr>
          <a:xfrm>
            <a:off x="1490889" y="283343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18" name="Text Placeholder 17"/>
          <p:cNvSpPr>
            <a:spLocks noGrp="1"/>
          </p:cNvSpPr>
          <p:nvPr>
            <p:ph type="body" sz="quarter" idx="16"/>
          </p:nvPr>
        </p:nvSpPr>
        <p:spPr>
          <a:xfrm>
            <a:off x="5842655" y="413944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0" name="Text Placeholder 19"/>
          <p:cNvSpPr>
            <a:spLocks noGrp="1"/>
          </p:cNvSpPr>
          <p:nvPr>
            <p:ph type="body" sz="quarter" idx="17"/>
          </p:nvPr>
        </p:nvSpPr>
        <p:spPr>
          <a:xfrm>
            <a:off x="5842655" y="156845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2" name="Text Placeholder 21"/>
          <p:cNvSpPr>
            <a:spLocks noGrp="1"/>
          </p:cNvSpPr>
          <p:nvPr>
            <p:ph type="body" sz="quarter" idx="18"/>
          </p:nvPr>
        </p:nvSpPr>
        <p:spPr>
          <a:xfrm>
            <a:off x="5842655" y="283343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6" name="Picture Placeholder 25"/>
          <p:cNvSpPr>
            <a:spLocks noGrp="1"/>
          </p:cNvSpPr>
          <p:nvPr>
            <p:ph type="pic" sz="quarter" idx="20"/>
          </p:nvPr>
        </p:nvSpPr>
        <p:spPr>
          <a:xfrm>
            <a:off x="368300" y="1601788"/>
            <a:ext cx="960120" cy="957262"/>
          </a:xfrm>
          <a:solidFill>
            <a:schemeClr val="bg2"/>
          </a:solidFill>
        </p:spPr>
        <p:txBody>
          <a:bodyPr anchor="ctr" anchorCtr="1"/>
          <a:lstStyle>
            <a:lvl1pPr marL="0" indent="0" algn="ctr">
              <a:buNone/>
              <a:defRPr sz="1100">
                <a:solidFill>
                  <a:schemeClr val="bg2"/>
                </a:solidFill>
              </a:defRPr>
            </a:lvl1pPr>
          </a:lstStyle>
          <a:p>
            <a:r>
              <a:rPr lang="en-US" noProof="0"/>
              <a:t>Click icon to add picture</a:t>
            </a:r>
            <a:endParaRPr lang="en-GB" noProof="0" dirty="0"/>
          </a:p>
        </p:txBody>
      </p:sp>
      <p:sp>
        <p:nvSpPr>
          <p:cNvPr id="28" name="Picture Placeholder 27"/>
          <p:cNvSpPr>
            <a:spLocks noGrp="1"/>
          </p:cNvSpPr>
          <p:nvPr>
            <p:ph type="pic" sz="quarter" idx="21"/>
          </p:nvPr>
        </p:nvSpPr>
        <p:spPr>
          <a:xfrm>
            <a:off x="368300" y="2869187"/>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0" name="Picture Placeholder 29"/>
          <p:cNvSpPr>
            <a:spLocks noGrp="1"/>
          </p:cNvSpPr>
          <p:nvPr>
            <p:ph type="pic" sz="quarter" idx="22"/>
          </p:nvPr>
        </p:nvSpPr>
        <p:spPr>
          <a:xfrm>
            <a:off x="368300" y="4139444"/>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2" name="Picture Placeholder 31"/>
          <p:cNvSpPr>
            <a:spLocks noGrp="1"/>
          </p:cNvSpPr>
          <p:nvPr>
            <p:ph type="pic" sz="quarter" idx="23"/>
          </p:nvPr>
        </p:nvSpPr>
        <p:spPr>
          <a:xfrm>
            <a:off x="4737100" y="1601787"/>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4" name="Picture Placeholder 33"/>
          <p:cNvSpPr>
            <a:spLocks noGrp="1"/>
          </p:cNvSpPr>
          <p:nvPr>
            <p:ph type="pic" sz="quarter" idx="24"/>
          </p:nvPr>
        </p:nvSpPr>
        <p:spPr>
          <a:xfrm>
            <a:off x="4737100" y="2870616"/>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6" name="Picture Placeholder 35"/>
          <p:cNvSpPr>
            <a:spLocks noGrp="1"/>
          </p:cNvSpPr>
          <p:nvPr>
            <p:ph type="pic" sz="quarter" idx="25"/>
          </p:nvPr>
        </p:nvSpPr>
        <p:spPr>
          <a:xfrm>
            <a:off x="4737100" y="4139444"/>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8" name="Text Placeholder 37"/>
          <p:cNvSpPr>
            <a:spLocks noGrp="1"/>
          </p:cNvSpPr>
          <p:nvPr>
            <p:ph type="body" sz="quarter" idx="26"/>
          </p:nvPr>
        </p:nvSpPr>
        <p:spPr>
          <a:xfrm>
            <a:off x="1490889" y="4106110"/>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noProof="0"/>
              <a:t>Click to edit Master text styles</a:t>
            </a:r>
          </a:p>
          <a:p>
            <a:pPr lvl="1"/>
            <a:r>
              <a:rPr lang="en-US" noProof="0"/>
              <a:t>Second level</a:t>
            </a:r>
          </a:p>
          <a:p>
            <a:pPr lvl="2"/>
            <a:r>
              <a:rPr lang="en-US" noProof="0"/>
              <a:t>Third level</a:t>
            </a:r>
          </a:p>
        </p:txBody>
      </p:sp>
      <p:sp>
        <p:nvSpPr>
          <p:cNvPr id="3" name="Title 2"/>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28"/>
          </p:nvPr>
        </p:nvSpPr>
        <p:spPr/>
        <p:txBody>
          <a:bodyPr/>
          <a:lstStyle/>
          <a:p>
            <a:r>
              <a:rPr lang="en-GB">
                <a:solidFill>
                  <a:srgbClr val="565A5C"/>
                </a:solidFill>
              </a:rPr>
              <a:t>Footer or alternate date</a:t>
            </a:r>
          </a:p>
        </p:txBody>
      </p:sp>
    </p:spTree>
    <p:extLst>
      <p:ext uri="{BB962C8B-B14F-4D97-AF65-F5344CB8AC3E}">
        <p14:creationId xmlns:p14="http://schemas.microsoft.com/office/powerpoint/2010/main" val="1321875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dividual Bi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65AFED2-C46A-495D-8BA1-84F1FA0AC8F8}" type="datetime1">
              <a:rPr lang="en-GB" smtClean="0">
                <a:solidFill>
                  <a:srgbClr val="565A5C"/>
                </a:solidFill>
              </a:rPr>
              <a:pPr/>
              <a:t>12/10/2018</a:t>
            </a:fld>
            <a:endParaRPr lang="en-GB" dirty="0">
              <a:solidFill>
                <a:srgbClr val="565A5C"/>
              </a:solidFill>
            </a:endParaRPr>
          </a:p>
        </p:txBody>
      </p:sp>
      <p:sp>
        <p:nvSpPr>
          <p:cNvPr id="6" name="Slide Number Placeholder 5"/>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14" name="Text Placeholder 13"/>
          <p:cNvSpPr>
            <a:spLocks noGrp="1"/>
          </p:cNvSpPr>
          <p:nvPr>
            <p:ph type="body" sz="quarter" idx="14"/>
          </p:nvPr>
        </p:nvSpPr>
        <p:spPr>
          <a:xfrm>
            <a:off x="1490888"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26" name="Picture Placeholder 25"/>
          <p:cNvSpPr>
            <a:spLocks noGrp="1"/>
          </p:cNvSpPr>
          <p:nvPr>
            <p:ph type="pic" sz="quarter" idx="20"/>
          </p:nvPr>
        </p:nvSpPr>
        <p:spPr>
          <a:xfrm>
            <a:off x="368300" y="1601788"/>
            <a:ext cx="960120" cy="957262"/>
          </a:xfrm>
          <a:solidFill>
            <a:schemeClr val="bg2"/>
          </a:solidFill>
        </p:spPr>
        <p:txBody>
          <a:bodyPr anchor="ctr" anchorCtr="1"/>
          <a:lstStyle>
            <a:lvl1pPr marL="0" indent="0" algn="ctr">
              <a:buNone/>
              <a:defRPr sz="1100">
                <a:solidFill>
                  <a:schemeClr val="bg2"/>
                </a:solidFill>
              </a:defRPr>
            </a:lvl1pPr>
          </a:lstStyle>
          <a:p>
            <a:r>
              <a:rPr lang="en-US" noProof="0"/>
              <a:t>Click icon to add picture</a:t>
            </a:r>
            <a:endParaRPr lang="en-GB" noProof="0" dirty="0"/>
          </a:p>
        </p:txBody>
      </p:sp>
      <p:sp>
        <p:nvSpPr>
          <p:cNvPr id="21" name="Text Placeholder 20"/>
          <p:cNvSpPr>
            <a:spLocks noGrp="1"/>
          </p:cNvSpPr>
          <p:nvPr>
            <p:ph type="body" sz="quarter" idx="21"/>
          </p:nvPr>
        </p:nvSpPr>
        <p:spPr>
          <a:xfrm>
            <a:off x="366712" y="2791375"/>
            <a:ext cx="4040187" cy="3383999"/>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4" name="Text Placeholder 23"/>
          <p:cNvSpPr>
            <a:spLocks noGrp="1"/>
          </p:cNvSpPr>
          <p:nvPr>
            <p:ph type="body" sz="quarter" idx="22"/>
          </p:nvPr>
        </p:nvSpPr>
        <p:spPr>
          <a:xfrm>
            <a:off x="4737100" y="2791375"/>
            <a:ext cx="4038600" cy="3384000"/>
          </a:xfrm>
        </p:spPr>
        <p:txBody>
          <a:bodyPr/>
          <a:lstStyle>
            <a:lvl1pPr marL="115888" indent="-115888">
              <a:spcBef>
                <a:spcPts val="600"/>
              </a:spcBef>
              <a:buClr>
                <a:schemeClr val="tx1"/>
              </a:buClr>
              <a:defRPr sz="1050" b="0">
                <a:solidFill>
                  <a:srgbClr val="565A5C"/>
                </a:solidFill>
              </a:defRPr>
            </a:lvl1pPr>
            <a:lvl2pPr marL="230400" indent="-115200">
              <a:spcBef>
                <a:spcPts val="600"/>
              </a:spcBef>
              <a:defRPr sz="1050"/>
            </a:lvl2pPr>
            <a:lvl3pPr marL="345600" indent="-115200">
              <a:spcBef>
                <a:spcPts val="600"/>
              </a:spcBef>
              <a:defRPr sz="1050"/>
            </a:lvl3pPr>
            <a:lvl4pPr marL="460800" indent="-115200">
              <a:spcBef>
                <a:spcPts val="600"/>
              </a:spcBef>
              <a:defRPr sz="1050"/>
            </a:lvl4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3" name="Title 2"/>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23"/>
          </p:nvPr>
        </p:nvSpPr>
        <p:spPr/>
        <p:txBody>
          <a:bodyPr/>
          <a:lstStyle/>
          <a:p>
            <a:r>
              <a:rPr lang="en-GB">
                <a:solidFill>
                  <a:srgbClr val="565A5C"/>
                </a:solidFill>
              </a:rPr>
              <a:t>Footer or alternate date</a:t>
            </a:r>
          </a:p>
        </p:txBody>
      </p:sp>
    </p:spTree>
    <p:extLst>
      <p:ext uri="{BB962C8B-B14F-4D97-AF65-F5344CB8AC3E}">
        <p14:creationId xmlns:p14="http://schemas.microsoft.com/office/powerpoint/2010/main" val="1718509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mbstone">
    <p:spTree>
      <p:nvGrpSpPr>
        <p:cNvPr id="1" name=""/>
        <p:cNvGrpSpPr/>
        <p:nvPr/>
      </p:nvGrpSpPr>
      <p:grpSpPr>
        <a:xfrm>
          <a:off x="0" y="0"/>
          <a:ext cx="0" cy="0"/>
          <a:chOff x="0" y="0"/>
          <a:chExt cx="0" cy="0"/>
        </a:xfrm>
      </p:grpSpPr>
      <p:sp>
        <p:nvSpPr>
          <p:cNvPr id="55" name="Picture Placeholder 54"/>
          <p:cNvSpPr>
            <a:spLocks noGrp="1"/>
          </p:cNvSpPr>
          <p:nvPr>
            <p:ph type="pic" sz="quarter" idx="35" hasCustomPrompt="1"/>
          </p:nvPr>
        </p:nvSpPr>
        <p:spPr>
          <a:xfrm>
            <a:off x="7229475" y="1603374"/>
            <a:ext cx="1546225" cy="1368000"/>
          </a:xfrm>
        </p:spPr>
        <p:txBody>
          <a:bodyPr anchor="ctr" anchorCtr="0"/>
          <a:lstStyle>
            <a:lvl1pPr marL="0" marR="0" indent="0" algn="ctr" defTabSz="457200" rtl="0" eaLnBrk="1" fontAlgn="auto" latinLnBrk="0" hangingPunct="1">
              <a:lnSpc>
                <a:spcPct val="100000"/>
              </a:lnSpc>
              <a:spcBef>
                <a:spcPts val="1000"/>
              </a:spcBef>
              <a:spcAft>
                <a:spcPts val="0"/>
              </a:spcAft>
              <a:buClr>
                <a:schemeClr val="accent1"/>
              </a:buClr>
              <a:buSzTx/>
              <a:buFont typeface="Arial"/>
              <a:buNone/>
              <a:tabLst/>
              <a:defRPr sz="1000"/>
            </a:lvl1pPr>
          </a:lstStyle>
          <a:p>
            <a:r>
              <a:rPr lang="en-GB" noProof="0" dirty="0"/>
              <a:t>Photo 4.3x3.8cm</a:t>
            </a:r>
          </a:p>
        </p:txBody>
      </p:sp>
      <p:sp>
        <p:nvSpPr>
          <p:cNvPr id="56" name="Picture Placeholder 54"/>
          <p:cNvSpPr>
            <a:spLocks noGrp="1"/>
          </p:cNvSpPr>
          <p:nvPr>
            <p:ph type="pic" sz="quarter" idx="36" hasCustomPrompt="1"/>
          </p:nvPr>
        </p:nvSpPr>
        <p:spPr>
          <a:xfrm>
            <a:off x="7229475" y="3125962"/>
            <a:ext cx="1546225" cy="1368000"/>
          </a:xfrm>
        </p:spPr>
        <p:txBody>
          <a:bodyPr anchor="ctr" anchorCtr="0"/>
          <a:lstStyle>
            <a:lvl1pPr marL="0" indent="0" algn="ctr">
              <a:buNone/>
              <a:defRPr sz="1000"/>
            </a:lvl1pPr>
          </a:lstStyle>
          <a:p>
            <a:r>
              <a:rPr lang="en-GB" noProof="0" dirty="0"/>
              <a:t>Photo 4.3x3.8cm</a:t>
            </a:r>
          </a:p>
        </p:txBody>
      </p:sp>
      <p:sp>
        <p:nvSpPr>
          <p:cNvPr id="57" name="Picture Placeholder 54"/>
          <p:cNvSpPr>
            <a:spLocks noGrp="1"/>
          </p:cNvSpPr>
          <p:nvPr>
            <p:ph type="pic" sz="quarter" idx="37" hasCustomPrompt="1"/>
          </p:nvPr>
        </p:nvSpPr>
        <p:spPr>
          <a:xfrm>
            <a:off x="7229475" y="4648550"/>
            <a:ext cx="1546225" cy="1368000"/>
          </a:xfrm>
        </p:spPr>
        <p:txBody>
          <a:bodyPr anchor="ctr" anchorCtr="0"/>
          <a:lstStyle>
            <a:lvl1pPr marL="0" marR="0" indent="0" algn="ctr" defTabSz="457200" rtl="0" eaLnBrk="1" fontAlgn="auto" latinLnBrk="0" hangingPunct="1">
              <a:lnSpc>
                <a:spcPct val="100000"/>
              </a:lnSpc>
              <a:spcBef>
                <a:spcPts val="1000"/>
              </a:spcBef>
              <a:spcAft>
                <a:spcPts val="0"/>
              </a:spcAft>
              <a:buClr>
                <a:schemeClr val="accent1"/>
              </a:buClr>
              <a:buSzTx/>
              <a:buFont typeface="Arial"/>
              <a:buNone/>
              <a:tabLst/>
              <a:defRPr sz="1000"/>
            </a:lvl1pPr>
          </a:lstStyle>
          <a:p>
            <a:r>
              <a:rPr lang="en-GB" noProof="0" dirty="0"/>
              <a:t>Photo 4.3x3.8cm</a:t>
            </a:r>
          </a:p>
        </p:txBody>
      </p:sp>
      <p:sp>
        <p:nvSpPr>
          <p:cNvPr id="3" name="Date Placeholder 2"/>
          <p:cNvSpPr>
            <a:spLocks noGrp="1"/>
          </p:cNvSpPr>
          <p:nvPr>
            <p:ph type="dt" sz="half" idx="10"/>
          </p:nvPr>
        </p:nvSpPr>
        <p:spPr/>
        <p:txBody>
          <a:bodyPr/>
          <a:lstStyle/>
          <a:p>
            <a:fld id="{D70CF172-B7BA-41D9-9067-5797C34C694B}" type="datetime1">
              <a:rPr lang="en-GB" smtClean="0">
                <a:solidFill>
                  <a:srgbClr val="565A5C"/>
                </a:solidFill>
              </a:rPr>
              <a:pPr/>
              <a:t>12/10/2018</a:t>
            </a:fld>
            <a:endParaRPr lang="en-GB" dirty="0">
              <a:solidFill>
                <a:srgbClr val="565A5C"/>
              </a:solidFill>
            </a:endParaRPr>
          </a:p>
        </p:txBody>
      </p:sp>
      <p:sp>
        <p:nvSpPr>
          <p:cNvPr id="5" name="Slide Number Placeholder 4"/>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4" name="Title 3"/>
          <p:cNvSpPr>
            <a:spLocks noGrp="1"/>
          </p:cNvSpPr>
          <p:nvPr>
            <p:ph type="title"/>
          </p:nvPr>
        </p:nvSpPr>
        <p:spPr/>
        <p:txBody>
          <a:bodyPr/>
          <a:lstStyle/>
          <a:p>
            <a:r>
              <a:rPr lang="en-US" noProof="0"/>
              <a:t>Click to edit Master title style</a:t>
            </a:r>
            <a:endParaRPr lang="en-GB" noProof="0" dirty="0"/>
          </a:p>
        </p:txBody>
      </p:sp>
      <p:sp>
        <p:nvSpPr>
          <p:cNvPr id="7" name="Text Placeholder 6"/>
          <p:cNvSpPr>
            <a:spLocks noGrp="1"/>
          </p:cNvSpPr>
          <p:nvPr>
            <p:ph type="body" sz="quarter" idx="15"/>
          </p:nvPr>
        </p:nvSpPr>
        <p:spPr>
          <a:xfrm>
            <a:off x="366713" y="1603375"/>
            <a:ext cx="1548000" cy="1656000"/>
          </a:xfrm>
          <a:blipFill>
            <a:blip r:embed="rId2"/>
            <a:stretch>
              <a:fillRect/>
            </a:stretch>
          </a:blipFill>
        </p:spPr>
        <p:txBody>
          <a:bodyPr lIns="72000" tIns="64800" rIns="72000" bIns="72000"/>
          <a:lstStyle>
            <a:lvl1pPr marL="0" indent="0">
              <a:spcBef>
                <a:spcPts val="600"/>
              </a:spcBef>
              <a:buNone/>
              <a:defRPr sz="800" b="1">
                <a:solidFill>
                  <a:schemeClr val="tx2"/>
                </a:solidFill>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8" name="Picture Placeholder 8"/>
          <p:cNvSpPr>
            <a:spLocks noGrp="1"/>
          </p:cNvSpPr>
          <p:nvPr>
            <p:ph type="pic" sz="quarter" idx="16" hasCustomPrompt="1"/>
          </p:nvPr>
        </p:nvSpPr>
        <p:spPr>
          <a:xfrm>
            <a:off x="366713" y="3259375"/>
            <a:ext cx="1548000" cy="468000"/>
          </a:xfrm>
        </p:spPr>
        <p:txBody>
          <a:bodyPr anchor="ctr" anchorCtr="0"/>
          <a:lstStyle>
            <a:lvl1pPr marL="0" indent="0" algn="r">
              <a:buNone/>
              <a:defRPr sz="800"/>
            </a:lvl1pPr>
          </a:lstStyle>
          <a:p>
            <a:r>
              <a:rPr lang="en-GB" noProof="0" dirty="0"/>
              <a:t>[Client logo]</a:t>
            </a:r>
          </a:p>
        </p:txBody>
      </p:sp>
      <p:sp>
        <p:nvSpPr>
          <p:cNvPr id="27" name="Text Placeholder 6"/>
          <p:cNvSpPr>
            <a:spLocks noGrp="1"/>
          </p:cNvSpPr>
          <p:nvPr>
            <p:ph type="body" sz="quarter" idx="17"/>
          </p:nvPr>
        </p:nvSpPr>
        <p:spPr>
          <a:xfrm>
            <a:off x="20812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28" name="Picture Placeholder 8"/>
          <p:cNvSpPr>
            <a:spLocks noGrp="1"/>
          </p:cNvSpPr>
          <p:nvPr>
            <p:ph type="pic" sz="quarter" idx="18" hasCustomPrompt="1"/>
          </p:nvPr>
        </p:nvSpPr>
        <p:spPr>
          <a:xfrm>
            <a:off x="2081213" y="3259375"/>
            <a:ext cx="1548000" cy="468000"/>
          </a:xfrm>
        </p:spPr>
        <p:txBody>
          <a:bodyPr anchor="ctr" anchorCtr="0"/>
          <a:lstStyle>
            <a:lvl1pPr marL="0" indent="0" algn="r">
              <a:buNone/>
              <a:defRPr sz="800"/>
            </a:lvl1pPr>
          </a:lstStyle>
          <a:p>
            <a:r>
              <a:rPr lang="en-GB" noProof="0" dirty="0"/>
              <a:t>[Client logo]</a:t>
            </a:r>
          </a:p>
        </p:txBody>
      </p:sp>
      <p:sp>
        <p:nvSpPr>
          <p:cNvPr id="29" name="Text Placeholder 6"/>
          <p:cNvSpPr>
            <a:spLocks noGrp="1"/>
          </p:cNvSpPr>
          <p:nvPr>
            <p:ph type="body" sz="quarter" idx="19"/>
          </p:nvPr>
        </p:nvSpPr>
        <p:spPr>
          <a:xfrm>
            <a:off x="3667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0" name="Picture Placeholder 8"/>
          <p:cNvSpPr>
            <a:spLocks noGrp="1"/>
          </p:cNvSpPr>
          <p:nvPr>
            <p:ph type="pic" sz="quarter" idx="20" hasCustomPrompt="1"/>
          </p:nvPr>
        </p:nvSpPr>
        <p:spPr>
          <a:xfrm>
            <a:off x="366713" y="5548550"/>
            <a:ext cx="1548000" cy="468000"/>
          </a:xfrm>
        </p:spPr>
        <p:txBody>
          <a:bodyPr anchor="ctr" anchorCtr="0"/>
          <a:lstStyle>
            <a:lvl1pPr marL="0" indent="0" algn="r">
              <a:buNone/>
              <a:defRPr sz="800"/>
            </a:lvl1pPr>
          </a:lstStyle>
          <a:p>
            <a:r>
              <a:rPr lang="en-GB" noProof="0" dirty="0"/>
              <a:t>[Client logo]</a:t>
            </a:r>
          </a:p>
        </p:txBody>
      </p:sp>
      <p:sp>
        <p:nvSpPr>
          <p:cNvPr id="31" name="Text Placeholder 6"/>
          <p:cNvSpPr>
            <a:spLocks noGrp="1"/>
          </p:cNvSpPr>
          <p:nvPr>
            <p:ph type="body" sz="quarter" idx="21"/>
          </p:nvPr>
        </p:nvSpPr>
        <p:spPr>
          <a:xfrm>
            <a:off x="20812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2" name="Picture Placeholder 8"/>
          <p:cNvSpPr>
            <a:spLocks noGrp="1"/>
          </p:cNvSpPr>
          <p:nvPr>
            <p:ph type="pic" sz="quarter" idx="22" hasCustomPrompt="1"/>
          </p:nvPr>
        </p:nvSpPr>
        <p:spPr>
          <a:xfrm>
            <a:off x="2081213" y="5548550"/>
            <a:ext cx="1548000" cy="468000"/>
          </a:xfrm>
        </p:spPr>
        <p:txBody>
          <a:bodyPr anchor="ctr" anchorCtr="0"/>
          <a:lstStyle>
            <a:lvl1pPr marL="0" indent="0" algn="r">
              <a:buNone/>
              <a:defRPr sz="800"/>
            </a:lvl1pPr>
          </a:lstStyle>
          <a:p>
            <a:r>
              <a:rPr lang="en-GB" noProof="0" dirty="0"/>
              <a:t>[Client logo]</a:t>
            </a:r>
          </a:p>
        </p:txBody>
      </p:sp>
      <p:sp>
        <p:nvSpPr>
          <p:cNvPr id="34" name="Text Placeholder 6"/>
          <p:cNvSpPr>
            <a:spLocks noGrp="1"/>
          </p:cNvSpPr>
          <p:nvPr>
            <p:ph type="body" sz="quarter" idx="23"/>
          </p:nvPr>
        </p:nvSpPr>
        <p:spPr>
          <a:xfrm>
            <a:off x="37957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5" name="Picture Placeholder 8"/>
          <p:cNvSpPr>
            <a:spLocks noGrp="1"/>
          </p:cNvSpPr>
          <p:nvPr>
            <p:ph type="pic" sz="quarter" idx="24" hasCustomPrompt="1"/>
          </p:nvPr>
        </p:nvSpPr>
        <p:spPr>
          <a:xfrm>
            <a:off x="3795713" y="3259375"/>
            <a:ext cx="1548000" cy="468000"/>
          </a:xfrm>
        </p:spPr>
        <p:txBody>
          <a:bodyPr anchor="ctr" anchorCtr="0"/>
          <a:lstStyle>
            <a:lvl1pPr marL="0" indent="0" algn="r">
              <a:buNone/>
              <a:defRPr sz="800"/>
            </a:lvl1pPr>
          </a:lstStyle>
          <a:p>
            <a:r>
              <a:rPr lang="en-GB" noProof="0" dirty="0"/>
              <a:t>[Client logo]</a:t>
            </a:r>
          </a:p>
        </p:txBody>
      </p:sp>
      <p:sp>
        <p:nvSpPr>
          <p:cNvPr id="36" name="Text Placeholder 6"/>
          <p:cNvSpPr>
            <a:spLocks noGrp="1"/>
          </p:cNvSpPr>
          <p:nvPr>
            <p:ph type="body" sz="quarter" idx="25"/>
          </p:nvPr>
        </p:nvSpPr>
        <p:spPr>
          <a:xfrm>
            <a:off x="55102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7" name="Picture Placeholder 8"/>
          <p:cNvSpPr>
            <a:spLocks noGrp="1"/>
          </p:cNvSpPr>
          <p:nvPr>
            <p:ph type="pic" sz="quarter" idx="26" hasCustomPrompt="1"/>
          </p:nvPr>
        </p:nvSpPr>
        <p:spPr>
          <a:xfrm>
            <a:off x="5510213" y="3259375"/>
            <a:ext cx="1548000" cy="468000"/>
          </a:xfrm>
        </p:spPr>
        <p:txBody>
          <a:bodyPr anchor="ctr" anchorCtr="0"/>
          <a:lstStyle>
            <a:lvl1pPr marL="0" indent="0" algn="r">
              <a:buNone/>
              <a:defRPr sz="800"/>
            </a:lvl1pPr>
          </a:lstStyle>
          <a:p>
            <a:r>
              <a:rPr lang="en-GB" noProof="0" dirty="0"/>
              <a:t>[Client logo]</a:t>
            </a:r>
          </a:p>
        </p:txBody>
      </p:sp>
      <p:sp>
        <p:nvSpPr>
          <p:cNvPr id="38" name="Text Placeholder 6"/>
          <p:cNvSpPr>
            <a:spLocks noGrp="1"/>
          </p:cNvSpPr>
          <p:nvPr>
            <p:ph type="body" sz="quarter" idx="27"/>
          </p:nvPr>
        </p:nvSpPr>
        <p:spPr>
          <a:xfrm>
            <a:off x="37957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9" name="Picture Placeholder 8"/>
          <p:cNvSpPr>
            <a:spLocks noGrp="1"/>
          </p:cNvSpPr>
          <p:nvPr>
            <p:ph type="pic" sz="quarter" idx="28" hasCustomPrompt="1"/>
          </p:nvPr>
        </p:nvSpPr>
        <p:spPr>
          <a:xfrm>
            <a:off x="3795713" y="5548550"/>
            <a:ext cx="1548000" cy="468000"/>
          </a:xfrm>
        </p:spPr>
        <p:txBody>
          <a:bodyPr anchor="ctr" anchorCtr="0"/>
          <a:lstStyle>
            <a:lvl1pPr marL="0" indent="0" algn="r">
              <a:buNone/>
              <a:defRPr sz="800"/>
            </a:lvl1pPr>
          </a:lstStyle>
          <a:p>
            <a:r>
              <a:rPr lang="en-GB" noProof="0" dirty="0"/>
              <a:t>[Client logo]</a:t>
            </a:r>
          </a:p>
        </p:txBody>
      </p:sp>
      <p:sp>
        <p:nvSpPr>
          <p:cNvPr id="40" name="Text Placeholder 6"/>
          <p:cNvSpPr>
            <a:spLocks noGrp="1"/>
          </p:cNvSpPr>
          <p:nvPr>
            <p:ph type="body" sz="quarter" idx="29"/>
          </p:nvPr>
        </p:nvSpPr>
        <p:spPr>
          <a:xfrm>
            <a:off x="55102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41" name="Picture Placeholder 8"/>
          <p:cNvSpPr>
            <a:spLocks noGrp="1"/>
          </p:cNvSpPr>
          <p:nvPr>
            <p:ph type="pic" sz="quarter" idx="30" hasCustomPrompt="1"/>
          </p:nvPr>
        </p:nvSpPr>
        <p:spPr>
          <a:xfrm>
            <a:off x="5510213" y="5548550"/>
            <a:ext cx="1548000" cy="468000"/>
          </a:xfrm>
        </p:spPr>
        <p:txBody>
          <a:bodyPr anchor="ctr" anchorCtr="0"/>
          <a:lstStyle>
            <a:lvl1pPr marL="0" indent="0" algn="r">
              <a:buNone/>
              <a:defRPr sz="800"/>
            </a:lvl1pPr>
          </a:lstStyle>
          <a:p>
            <a:r>
              <a:rPr lang="en-GB" noProof="0" dirty="0"/>
              <a:t>[Client logo]</a:t>
            </a:r>
          </a:p>
        </p:txBody>
      </p:sp>
      <p:sp>
        <p:nvSpPr>
          <p:cNvPr id="50" name="Text Placeholder 6"/>
          <p:cNvSpPr>
            <a:spLocks noGrp="1"/>
          </p:cNvSpPr>
          <p:nvPr>
            <p:ph type="body" sz="quarter" idx="31"/>
          </p:nvPr>
        </p:nvSpPr>
        <p:spPr>
          <a:xfrm>
            <a:off x="7229475"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51" name="Picture Placeholder 8"/>
          <p:cNvSpPr>
            <a:spLocks noGrp="1"/>
          </p:cNvSpPr>
          <p:nvPr>
            <p:ph type="pic" sz="quarter" idx="32" hasCustomPrompt="1"/>
          </p:nvPr>
        </p:nvSpPr>
        <p:spPr>
          <a:xfrm>
            <a:off x="7229475" y="3259375"/>
            <a:ext cx="1548000" cy="468000"/>
          </a:xfrm>
        </p:spPr>
        <p:txBody>
          <a:bodyPr anchor="ctr" anchorCtr="0"/>
          <a:lstStyle>
            <a:lvl1pPr marL="0" indent="0" algn="r">
              <a:buNone/>
              <a:defRPr sz="800"/>
            </a:lvl1pPr>
          </a:lstStyle>
          <a:p>
            <a:r>
              <a:rPr lang="en-GB" noProof="0" dirty="0"/>
              <a:t>[Client logo]</a:t>
            </a:r>
          </a:p>
        </p:txBody>
      </p:sp>
      <p:sp>
        <p:nvSpPr>
          <p:cNvPr id="52" name="Text Placeholder 6"/>
          <p:cNvSpPr>
            <a:spLocks noGrp="1"/>
          </p:cNvSpPr>
          <p:nvPr>
            <p:ph type="body" sz="quarter" idx="33"/>
          </p:nvPr>
        </p:nvSpPr>
        <p:spPr>
          <a:xfrm>
            <a:off x="7229475"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53" name="Picture Placeholder 8"/>
          <p:cNvSpPr>
            <a:spLocks noGrp="1"/>
          </p:cNvSpPr>
          <p:nvPr>
            <p:ph type="pic" sz="quarter" idx="34" hasCustomPrompt="1"/>
          </p:nvPr>
        </p:nvSpPr>
        <p:spPr>
          <a:xfrm>
            <a:off x="7229475" y="5548550"/>
            <a:ext cx="1548000" cy="468000"/>
          </a:xfrm>
        </p:spPr>
        <p:txBody>
          <a:bodyPr anchor="ctr" anchorCtr="0"/>
          <a:lstStyle>
            <a:lvl1pPr marL="0" indent="0" algn="r">
              <a:buNone/>
              <a:defRPr sz="800"/>
            </a:lvl1pPr>
          </a:lstStyle>
          <a:p>
            <a:r>
              <a:rPr lang="en-GB" noProof="0" dirty="0"/>
              <a:t>[Client logo]</a:t>
            </a:r>
          </a:p>
        </p:txBody>
      </p:sp>
      <p:sp>
        <p:nvSpPr>
          <p:cNvPr id="2" name="Footer Placeholder 1"/>
          <p:cNvSpPr>
            <a:spLocks noGrp="1"/>
          </p:cNvSpPr>
          <p:nvPr>
            <p:ph type="ftr" sz="quarter" idx="38"/>
          </p:nvPr>
        </p:nvSpPr>
        <p:spPr/>
        <p:txBody>
          <a:bodyPr/>
          <a:lstStyle/>
          <a:p>
            <a:r>
              <a:rPr lang="en-GB">
                <a:solidFill>
                  <a:srgbClr val="565A5C"/>
                </a:solidFill>
              </a:rPr>
              <a:t>Footer or alternate date</a:t>
            </a:r>
          </a:p>
        </p:txBody>
      </p:sp>
    </p:spTree>
    <p:extLst>
      <p:ext uri="{BB962C8B-B14F-4D97-AF65-F5344CB8AC3E}">
        <p14:creationId xmlns:p14="http://schemas.microsoft.com/office/powerpoint/2010/main" val="2241519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with Gradient Back">
    <p:spTree>
      <p:nvGrpSpPr>
        <p:cNvPr id="1" name=""/>
        <p:cNvGrpSpPr/>
        <p:nvPr/>
      </p:nvGrpSpPr>
      <p:grpSpPr>
        <a:xfrm>
          <a:off x="0" y="0"/>
          <a:ext cx="0" cy="0"/>
          <a:chOff x="0" y="0"/>
          <a:chExt cx="0" cy="0"/>
        </a:xfrm>
      </p:grpSpPr>
      <p:sp>
        <p:nvSpPr>
          <p:cNvPr id="6" name="Rectangle 5"/>
          <p:cNvSpPr/>
          <p:nvPr userDrawn="1"/>
        </p:nvSpPr>
        <p:spPr>
          <a:xfrm>
            <a:off x="0" y="0"/>
            <a:ext cx="9143999" cy="6371771"/>
          </a:xfrm>
          <a:prstGeom prst="rect">
            <a:avLst/>
          </a:prstGeo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FFFFFF"/>
              </a:solidFill>
            </a:endParaRPr>
          </a:p>
        </p:txBody>
      </p:sp>
      <p:sp>
        <p:nvSpPr>
          <p:cNvPr id="3" name="Date Placeholder 2"/>
          <p:cNvSpPr>
            <a:spLocks noGrp="1"/>
          </p:cNvSpPr>
          <p:nvPr>
            <p:ph type="dt" sz="half" idx="10"/>
          </p:nvPr>
        </p:nvSpPr>
        <p:spPr/>
        <p:txBody>
          <a:bodyPr/>
          <a:lstStyle/>
          <a:p>
            <a:fld id="{71A22D0C-88A4-47D2-A67D-0F0890B8C46E}" type="datetime1">
              <a:rPr lang="en-GB" smtClean="0">
                <a:solidFill>
                  <a:srgbClr val="565A5C"/>
                </a:solidFill>
              </a:rPr>
              <a:pPr/>
              <a:t>12/10/2018</a:t>
            </a:fld>
            <a:endParaRPr lang="en-GB" dirty="0">
              <a:solidFill>
                <a:srgbClr val="565A5C"/>
              </a:solidFill>
            </a:endParaRPr>
          </a:p>
        </p:txBody>
      </p:sp>
      <p:sp>
        <p:nvSpPr>
          <p:cNvPr id="5" name="Slide Number Placeholder 4"/>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4" name="Title 3"/>
          <p:cNvSpPr>
            <a:spLocks noGrp="1"/>
          </p:cNvSpPr>
          <p:nvPr>
            <p:ph type="title"/>
          </p:nvPr>
        </p:nvSpPr>
        <p:spPr/>
        <p:txBody>
          <a:bodyPr/>
          <a:lstStyle>
            <a:lvl1pPr>
              <a:defRPr>
                <a:latin typeface="+mj-lt"/>
              </a:defRPr>
            </a:lvl1p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a:solidFill>
                  <a:srgbClr val="565A5C"/>
                </a:solidFill>
              </a:rPr>
              <a:t>Footer or alternate date</a:t>
            </a:r>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extLst>
      <p:ext uri="{BB962C8B-B14F-4D97-AF65-F5344CB8AC3E}">
        <p14:creationId xmlns:p14="http://schemas.microsoft.com/office/powerpoint/2010/main" val="2561383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cxnSp>
        <p:nvCxnSpPr>
          <p:cNvPr id="11" name="Straight Connector 10"/>
          <p:cNvCxnSpPr/>
          <p:nvPr/>
        </p:nvCxnSpPr>
        <p:spPr>
          <a:xfrm>
            <a:off x="376239" y="4051919"/>
            <a:ext cx="839946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8000"/>
            <a:ext cx="1743749" cy="334800"/>
          </a:xfrm>
          <a:prstGeom prst="rect">
            <a:avLst/>
          </a:prstGeom>
        </p:spPr>
      </p:pic>
      <p:sp>
        <p:nvSpPr>
          <p:cNvPr id="15" name="Date Placeholder 14"/>
          <p:cNvSpPr>
            <a:spLocks noGrp="1"/>
          </p:cNvSpPr>
          <p:nvPr userDrawn="1">
            <p:ph type="dt" sz="half" idx="11"/>
          </p:nvPr>
        </p:nvSpPr>
        <p:spPr>
          <a:xfrm>
            <a:off x="366713" y="6715036"/>
            <a:ext cx="2160000" cy="144000"/>
          </a:xfrm>
        </p:spPr>
        <p:txBody>
          <a:bodyPr/>
          <a:lstStyle>
            <a:lvl1pPr>
              <a:defRPr>
                <a:solidFill>
                  <a:schemeClr val="bg1"/>
                </a:solidFill>
              </a:defRPr>
            </a:lvl1pPr>
          </a:lstStyle>
          <a:p>
            <a:fld id="{8C70D358-B088-458C-B8FD-F30AD281349A}" type="datetime1">
              <a:rPr lang="en-GB" smtClean="0">
                <a:solidFill>
                  <a:srgbClr val="FFFFFF"/>
                </a:solidFill>
              </a:rPr>
              <a:pPr/>
              <a:t>12/10/2018</a:t>
            </a:fld>
            <a:endParaRPr lang="en-GB" dirty="0">
              <a:solidFill>
                <a:srgbClr val="FFFFFF"/>
              </a:solidFill>
            </a:endParaRPr>
          </a:p>
        </p:txBody>
      </p:sp>
      <p:sp>
        <p:nvSpPr>
          <p:cNvPr id="16" name="Footer Placeholder 15"/>
          <p:cNvSpPr>
            <a:spLocks noGrp="1"/>
          </p:cNvSpPr>
          <p:nvPr userDrawn="1">
            <p:ph type="ftr" sz="quarter" idx="12"/>
          </p:nvPr>
        </p:nvSpPr>
        <p:spPr>
          <a:xfrm>
            <a:off x="4737100" y="6714000"/>
            <a:ext cx="2160000" cy="144000"/>
          </a:xfrm>
        </p:spPr>
        <p:txBody>
          <a:bodyPr/>
          <a:lstStyle>
            <a:lvl1pPr>
              <a:defRPr>
                <a:solidFill>
                  <a:schemeClr val="bg1"/>
                </a:solidFill>
              </a:defRPr>
            </a:lvl1pPr>
          </a:lstStyle>
          <a:p>
            <a:r>
              <a:rPr lang="en-GB" dirty="0">
                <a:solidFill>
                  <a:srgbClr val="FFFFFF"/>
                </a:solidFill>
              </a:rPr>
              <a:t>Footer or alternate date</a:t>
            </a:r>
          </a:p>
        </p:txBody>
      </p:sp>
      <p:sp>
        <p:nvSpPr>
          <p:cNvPr id="17" name="Slide Number Placeholder 16"/>
          <p:cNvSpPr>
            <a:spLocks noGrp="1"/>
          </p:cNvSpPr>
          <p:nvPr userDrawn="1">
            <p:ph type="sldNum" sz="quarter" idx="13"/>
          </p:nvPr>
        </p:nvSpPr>
        <p:spPr>
          <a:xfrm>
            <a:off x="7494482" y="6713474"/>
            <a:ext cx="144000" cy="144000"/>
          </a:xfrm>
        </p:spPr>
        <p:txBody>
          <a:bodyPr/>
          <a:lstStyle>
            <a:lvl1pPr>
              <a:defRPr>
                <a:solidFill>
                  <a:schemeClr val="bg1"/>
                </a:solidFill>
              </a:defRPr>
            </a:lvl1pPr>
          </a:lstStyle>
          <a:p>
            <a:fld id="{D34DACC3-9742-4940-92E6-4CAB853A3218}" type="slidenum">
              <a:rPr lang="en-GB" smtClean="0">
                <a:solidFill>
                  <a:srgbClr val="FFFFFF"/>
                </a:solidFill>
              </a:rPr>
              <a:pPr/>
              <a:t>‹#›</a:t>
            </a:fld>
            <a:endParaRPr lang="en-GB" dirty="0">
              <a:solidFill>
                <a:srgbClr val="FFFFFF"/>
              </a:solidFill>
            </a:endParaRPr>
          </a:p>
        </p:txBody>
      </p:sp>
      <p:sp>
        <p:nvSpPr>
          <p:cNvPr id="2" name="Title 1"/>
          <p:cNvSpPr>
            <a:spLocks noGrp="1"/>
          </p:cNvSpPr>
          <p:nvPr>
            <p:ph type="title" hasCustomPrompt="1"/>
          </p:nvPr>
        </p:nvSpPr>
        <p:spPr>
          <a:xfrm>
            <a:off x="366714" y="348298"/>
            <a:ext cx="5143500" cy="576000"/>
          </a:xfrm>
        </p:spPr>
        <p:txBody>
          <a:bodyPr/>
          <a:lstStyle>
            <a:lvl1pPr>
              <a:defRPr sz="3600" b="0"/>
            </a:lvl1pPr>
          </a:lstStyle>
          <a:p>
            <a:r>
              <a:rPr lang="en-GB" noProof="0" dirty="0"/>
              <a:t>Click to add ‘thank you’</a:t>
            </a:r>
          </a:p>
        </p:txBody>
      </p:sp>
      <p:sp>
        <p:nvSpPr>
          <p:cNvPr id="13" name="Text Placeholder 2"/>
          <p:cNvSpPr>
            <a:spLocks noGrp="1"/>
          </p:cNvSpPr>
          <p:nvPr>
            <p:ph type="body" sz="quarter" idx="14" hasCustomPrompt="1"/>
          </p:nvPr>
        </p:nvSpPr>
        <p:spPr>
          <a:xfrm>
            <a:off x="366712" y="2040415"/>
            <a:ext cx="4370387" cy="1852135"/>
          </a:xfrm>
        </p:spPr>
        <p:txBody>
          <a:bodyPr/>
          <a:lstStyle>
            <a:lvl1pPr marL="0" indent="0" algn="l" defTabSz="457200" rtl="0" eaLnBrk="1" latinLnBrk="0" hangingPunct="1">
              <a:lnSpc>
                <a:spcPts val="2000"/>
              </a:lnSpc>
              <a:spcBef>
                <a:spcPts val="0"/>
              </a:spcBef>
              <a:spcAft>
                <a:spcPts val="300"/>
              </a:spcAft>
              <a:buClr>
                <a:schemeClr val="accent1"/>
              </a:buClr>
              <a:buFont typeface="Arial"/>
              <a:buNone/>
              <a:defRPr lang="en-US" sz="180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GB" noProof="0" dirty="0"/>
              <a:t>Office name and address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Text Placeholder 4"/>
          <p:cNvSpPr>
            <a:spLocks noGrp="1"/>
          </p:cNvSpPr>
          <p:nvPr>
            <p:ph type="body" sz="quarter" idx="15"/>
          </p:nvPr>
        </p:nvSpPr>
        <p:spPr>
          <a:xfrm>
            <a:off x="366713" y="4153191"/>
            <a:ext cx="8408987" cy="1857084"/>
          </a:xfrm>
        </p:spPr>
        <p:txBody>
          <a:bodyPr anchor="ctr" anchorCtr="0"/>
          <a:lstStyle>
            <a:lvl1pPr marL="0" indent="0">
              <a:spcBef>
                <a:spcPts val="0"/>
              </a:spcBef>
              <a:buNone/>
              <a:defRPr sz="1400">
                <a:solidFill>
                  <a:schemeClr val="tx2"/>
                </a:solidFill>
              </a:defRPr>
            </a:lvl1pPr>
            <a:lvl2pPr marL="183600">
              <a:spcBef>
                <a:spcPts val="0"/>
              </a:spcBef>
              <a:defRPr sz="1400">
                <a:solidFill>
                  <a:schemeClr val="tx1"/>
                </a:solidFill>
              </a:defRPr>
            </a:lvl2pPr>
            <a:lvl3pPr>
              <a:defRPr sz="1400"/>
            </a:lvl3pPr>
            <a:lvl4pPr>
              <a:defRPr sz="1400"/>
            </a:lvl4pPr>
            <a:lvl5pPr>
              <a:defRPr sz="1400"/>
            </a:lvl5pPr>
          </a:lstStyle>
          <a:p>
            <a:pPr lvl="0"/>
            <a:r>
              <a:rPr lang="en-US" noProof="0"/>
              <a:t>Click to edit Master text styles</a:t>
            </a:r>
          </a:p>
          <a:p>
            <a:pPr lvl="1"/>
            <a:r>
              <a:rPr lang="en-US" noProof="0"/>
              <a:t>Second level</a:t>
            </a:r>
          </a:p>
        </p:txBody>
      </p:sp>
      <p:sp>
        <p:nvSpPr>
          <p:cNvPr id="7" name="Text Placeholder 6"/>
          <p:cNvSpPr>
            <a:spLocks noGrp="1"/>
          </p:cNvSpPr>
          <p:nvPr>
            <p:ph type="body" sz="quarter" idx="16"/>
          </p:nvPr>
        </p:nvSpPr>
        <p:spPr>
          <a:xfrm>
            <a:off x="366712" y="6058773"/>
            <a:ext cx="8408987" cy="442040"/>
          </a:xfrm>
        </p:spPr>
        <p:txBody>
          <a:bodyPr anchor="b" anchorCtr="0"/>
          <a:lstStyle>
            <a:lvl1pPr marL="0" indent="0">
              <a:lnSpc>
                <a:spcPts val="700"/>
              </a:lnSpc>
              <a:spcBef>
                <a:spcPts val="0"/>
              </a:spcBef>
              <a:buNone/>
              <a:defRPr sz="650"/>
            </a:lvl1pPr>
          </a:lstStyle>
          <a:p>
            <a:pPr lvl="0"/>
            <a:r>
              <a:rPr lang="en-US" noProof="0"/>
              <a:t>Click to edit Master text styles</a:t>
            </a:r>
          </a:p>
        </p:txBody>
      </p:sp>
    </p:spTree>
    <p:extLst>
      <p:ext uri="{BB962C8B-B14F-4D97-AF65-F5344CB8AC3E}">
        <p14:creationId xmlns:p14="http://schemas.microsoft.com/office/powerpoint/2010/main" val="3256167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ilingual Title Slide">
    <p:bg>
      <p:bgPr>
        <a:gradFill flip="none" rotWithShape="1">
          <a:gsLst>
            <a:gs pos="0">
              <a:schemeClr val="accent1"/>
            </a:gs>
            <a:gs pos="100000">
              <a:schemeClr val="tx2"/>
            </a:gs>
          </a:gsLst>
          <a:lin ang="5400000" scaled="1"/>
          <a:tileRect/>
        </a:gradFill>
        <a:effectLst/>
      </p:bgPr>
    </p:bg>
    <p:spTree>
      <p:nvGrpSpPr>
        <p:cNvPr id="1" name=""/>
        <p:cNvGrpSpPr/>
        <p:nvPr/>
      </p:nvGrpSpPr>
      <p:grpSpPr>
        <a:xfrm>
          <a:off x="0" y="0"/>
          <a:ext cx="0" cy="0"/>
          <a:chOff x="0" y="0"/>
          <a:chExt cx="0" cy="0"/>
        </a:xfrm>
      </p:grpSpPr>
      <p:sp>
        <p:nvSpPr>
          <p:cNvPr id="12" name="Freeform 5"/>
          <p:cNvSpPr>
            <a:spLocks/>
          </p:cNvSpPr>
          <p:nvPr userDrawn="1"/>
        </p:nvSpPr>
        <p:spPr bwMode="auto">
          <a:xfrm>
            <a:off x="0" y="0"/>
            <a:ext cx="8793784" cy="6858000"/>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vert="horz" wrap="square" lIns="91440" tIns="45720" rIns="91440" bIns="45720" numCol="1" anchor="t" anchorCtr="0" compatLnSpc="1">
            <a:prstTxWarp prst="textNoShape">
              <a:avLst/>
            </a:prstTxWarp>
          </a:bodyPr>
          <a:lstStyle/>
          <a:p>
            <a:endParaRPr lang="en-GB" dirty="0">
              <a:solidFill>
                <a:srgbClr val="565A5C"/>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9117"/>
            <a:ext cx="1743749" cy="334799"/>
          </a:xfrm>
          <a:prstGeom prst="rect">
            <a:avLst/>
          </a:prstGeom>
        </p:spPr>
      </p:pic>
      <p:sp>
        <p:nvSpPr>
          <p:cNvPr id="8" name="Title 1"/>
          <p:cNvSpPr>
            <a:spLocks noGrp="1"/>
          </p:cNvSpPr>
          <p:nvPr>
            <p:ph type="ctrTitle" hasCustomPrompt="1"/>
          </p:nvPr>
        </p:nvSpPr>
        <p:spPr bwMode="gray">
          <a:xfrm>
            <a:off x="366712" y="1839050"/>
            <a:ext cx="4370387" cy="492443"/>
          </a:xfrm>
        </p:spPr>
        <p:txBody>
          <a:bodyPr wrap="square" lIns="0" tIns="0" rIns="0" bIns="0" anchor="b" anchorCtr="0">
            <a:noAutofit/>
          </a:bodyPr>
          <a:lstStyle>
            <a:lvl1pPr algn="l">
              <a:lnSpc>
                <a:spcPct val="100000"/>
              </a:lnSpc>
              <a:defRPr sz="3200" b="1">
                <a:solidFill>
                  <a:schemeClr val="bg1"/>
                </a:solidFill>
                <a:latin typeface="+mj-lt"/>
                <a:ea typeface="+mj-ea"/>
                <a:cs typeface="Arial" pitchFamily="34" charset="0"/>
              </a:defRPr>
            </a:lvl1pPr>
          </a:lstStyle>
          <a:p>
            <a:r>
              <a:rPr lang="en-GB" noProof="0" dirty="0"/>
              <a:t>Chinese title</a:t>
            </a:r>
          </a:p>
        </p:txBody>
      </p:sp>
      <p:sp>
        <p:nvSpPr>
          <p:cNvPr id="10" name="Subtitle 2"/>
          <p:cNvSpPr>
            <a:spLocks noGrp="1"/>
          </p:cNvSpPr>
          <p:nvPr>
            <p:ph type="subTitle" idx="1" hasCustomPrompt="1"/>
          </p:nvPr>
        </p:nvSpPr>
        <p:spPr bwMode="gray">
          <a:xfrm>
            <a:off x="366712" y="2388384"/>
            <a:ext cx="4370387" cy="1080000"/>
          </a:xfrm>
        </p:spPr>
        <p:txBody>
          <a:bodyPr wrap="square" lIns="432000" tIns="0" rIns="0" bIns="0">
            <a:noAutofit/>
          </a:bodyPr>
          <a:lstStyle>
            <a:lvl1pPr marL="0" indent="0" algn="l">
              <a:lnSpc>
                <a:spcPct val="90000"/>
              </a:lnSpc>
              <a:spcBef>
                <a:spcPts val="0"/>
              </a:spcBef>
              <a:buNone/>
              <a:defRPr sz="3200" b="0" baseline="0">
                <a:solidFill>
                  <a:schemeClr val="bg1"/>
                </a:solidFill>
                <a:latin typeface="+mj-lt"/>
                <a:ea typeface="+mj-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a:t>Chinese subtitle</a:t>
            </a:r>
          </a:p>
        </p:txBody>
      </p:sp>
      <p:sp>
        <p:nvSpPr>
          <p:cNvPr id="11" name="Date Placeholder 5"/>
          <p:cNvSpPr>
            <a:spLocks noGrp="1"/>
          </p:cNvSpPr>
          <p:nvPr>
            <p:ph type="dt" sz="half" idx="10"/>
          </p:nvPr>
        </p:nvSpPr>
        <p:spPr>
          <a:xfrm>
            <a:off x="5510213" y="2106555"/>
            <a:ext cx="1620000" cy="161583"/>
          </a:xfrm>
        </p:spPr>
        <p:txBody>
          <a:bodyPr>
            <a:noAutofit/>
          </a:bodyPr>
          <a:lstStyle>
            <a:lvl1pPr>
              <a:defRPr sz="1050" b="1">
                <a:solidFill>
                  <a:schemeClr val="bg1"/>
                </a:solidFill>
                <a:latin typeface="+mn-lt"/>
              </a:defRPr>
            </a:lvl1pPr>
          </a:lstStyle>
          <a:p>
            <a:fld id="{3D09F320-1FF3-4ED3-8296-5F3A5968FAAE}" type="datetime1">
              <a:rPr lang="en-GB" smtClean="0">
                <a:solidFill>
                  <a:srgbClr val="FFFFFF"/>
                </a:solidFill>
              </a:rPr>
              <a:pPr/>
              <a:t>12/10/2018</a:t>
            </a:fld>
            <a:endParaRPr lang="en-GB" dirty="0">
              <a:solidFill>
                <a:srgbClr val="FFFFFF"/>
              </a:solidFill>
            </a:endParaRPr>
          </a:p>
        </p:txBody>
      </p:sp>
      <p:sp>
        <p:nvSpPr>
          <p:cNvPr id="13" name="Text Placeholder 8"/>
          <p:cNvSpPr>
            <a:spLocks noGrp="1"/>
          </p:cNvSpPr>
          <p:nvPr>
            <p:ph type="body" sz="quarter" idx="11" hasCustomPrompt="1"/>
          </p:nvPr>
        </p:nvSpPr>
        <p:spPr>
          <a:xfrm>
            <a:off x="366713" y="3892550"/>
            <a:ext cx="4370387" cy="553998"/>
          </a:xfrm>
        </p:spPr>
        <p:txBody>
          <a:bodyPr>
            <a:noAutofit/>
          </a:bodyPr>
          <a:lstStyle>
            <a:lvl1pPr marL="0" indent="0">
              <a:spcBef>
                <a:spcPts val="0"/>
              </a:spcBef>
              <a:buNone/>
              <a:defRPr sz="3200" b="1">
                <a:solidFill>
                  <a:schemeClr val="bg1"/>
                </a:solidFill>
                <a:latin typeface="+mj-lt"/>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GB" noProof="0" dirty="0"/>
              <a:t>Western title</a:t>
            </a:r>
          </a:p>
        </p:txBody>
      </p:sp>
      <p:sp>
        <p:nvSpPr>
          <p:cNvPr id="14" name="Text Placeholder 9"/>
          <p:cNvSpPr>
            <a:spLocks noGrp="1"/>
          </p:cNvSpPr>
          <p:nvPr>
            <p:ph type="body" sz="quarter" idx="12" hasCustomPrompt="1"/>
          </p:nvPr>
        </p:nvSpPr>
        <p:spPr>
          <a:xfrm>
            <a:off x="366712" y="4503439"/>
            <a:ext cx="4370387" cy="1080000"/>
          </a:xfrm>
        </p:spPr>
        <p:txBody>
          <a:bodyPr>
            <a:noAutofit/>
          </a:bodyPr>
          <a:lstStyle>
            <a:lvl1pPr marL="0" indent="0" algn="l" defTabSz="457200" rtl="0" eaLnBrk="1" latinLnBrk="0" hangingPunct="1">
              <a:lnSpc>
                <a:spcPct val="90000"/>
              </a:lnSpc>
              <a:spcBef>
                <a:spcPct val="0"/>
              </a:spcBef>
              <a:buNone/>
              <a:defRPr lang="en-GB" sz="3200" b="0" kern="1200" dirty="0">
                <a:solidFill>
                  <a:schemeClr val="bg1"/>
                </a:solidFill>
                <a:latin typeface="+mj-lt"/>
                <a:ea typeface="+mj-ea"/>
                <a:cs typeface="Arial" pitchFamily="34" charset="0"/>
              </a:defRPr>
            </a:lvl1pPr>
          </a:lstStyle>
          <a:p>
            <a:pPr lvl="0"/>
            <a:r>
              <a:rPr lang="en-GB" noProof="0" dirty="0"/>
              <a:t>Western title</a:t>
            </a:r>
          </a:p>
        </p:txBody>
      </p:sp>
      <p:sp>
        <p:nvSpPr>
          <p:cNvPr id="15" name="Text Placeholder 11"/>
          <p:cNvSpPr>
            <a:spLocks noGrp="1"/>
          </p:cNvSpPr>
          <p:nvPr>
            <p:ph type="body" sz="quarter" idx="13" hasCustomPrompt="1"/>
          </p:nvPr>
        </p:nvSpPr>
        <p:spPr>
          <a:xfrm>
            <a:off x="366713" y="6387298"/>
            <a:ext cx="1714500" cy="144000"/>
          </a:xfrm>
        </p:spPr>
        <p:txBody>
          <a:bodyPr>
            <a:noAutofit/>
          </a:bodyPr>
          <a:lstStyle>
            <a:lvl1pPr marL="0" indent="0" algn="l" defTabSz="457200" rtl="0" eaLnBrk="1" latinLnBrk="0" hangingPunct="1">
              <a:lnSpc>
                <a:spcPct val="100000"/>
              </a:lnSpc>
              <a:spcBef>
                <a:spcPts val="0"/>
              </a:spcBef>
              <a:buClr>
                <a:schemeClr val="accent1"/>
              </a:buClr>
              <a:buFont typeface="Arial"/>
              <a:buNone/>
              <a:defRPr lang="en-GB" sz="900" b="0" kern="1200" baseline="0" dirty="0">
                <a:solidFill>
                  <a:schemeClr val="bg1"/>
                </a:solidFill>
                <a:latin typeface="+mn-lt"/>
                <a:ea typeface="+mn-ea"/>
                <a:cs typeface="Arial" pitchFamily="34" charset="0"/>
              </a:defRPr>
            </a:lvl1pPr>
          </a:lstStyle>
          <a:p>
            <a:pPr lvl="0"/>
            <a:r>
              <a:rPr lang="en-GB" noProof="0" dirty="0"/>
              <a:t>Document ref (Western)</a:t>
            </a:r>
          </a:p>
        </p:txBody>
      </p:sp>
      <p:sp>
        <p:nvSpPr>
          <p:cNvPr id="16" name="Footer Placeholder 12"/>
          <p:cNvSpPr>
            <a:spLocks noGrp="1"/>
          </p:cNvSpPr>
          <p:nvPr>
            <p:ph type="ftr" sz="quarter" idx="14"/>
          </p:nvPr>
        </p:nvSpPr>
        <p:spPr>
          <a:xfrm>
            <a:off x="5510213" y="4159528"/>
            <a:ext cx="1620000" cy="161583"/>
          </a:xfrm>
          <a:prstGeom prst="rect">
            <a:avLst/>
          </a:prstGeom>
        </p:spPr>
        <p:txBody>
          <a:bodyPr vert="horz" wrap="square" lIns="0" tIns="0" rIns="0" bIns="0" rtlCol="0" anchor="ctr">
            <a:noAutofit/>
          </a:bodyPr>
          <a:lstStyle>
            <a:lvl1pPr>
              <a:defRPr lang="en-US" altLang="ja-JP" sz="1050" b="1" smtClean="0">
                <a:solidFill>
                  <a:schemeClr val="bg1"/>
                </a:solidFill>
                <a:latin typeface="+mn-lt"/>
                <a:ea typeface="+mn-ea"/>
              </a:defRPr>
            </a:lvl1pPr>
          </a:lstStyle>
          <a:p>
            <a:r>
              <a:rPr lang="en-GB" altLang="zh-CN" dirty="0">
                <a:solidFill>
                  <a:srgbClr val="FFFFFF"/>
                </a:solidFill>
              </a:rPr>
              <a:t>Footer or alternate date</a:t>
            </a:r>
          </a:p>
        </p:txBody>
      </p:sp>
      <p:sp>
        <p:nvSpPr>
          <p:cNvPr id="18" name="Text Placeholder 8"/>
          <p:cNvSpPr>
            <a:spLocks noGrp="1"/>
          </p:cNvSpPr>
          <p:nvPr>
            <p:ph type="body" sz="quarter" idx="16" hasCustomPrompt="1"/>
          </p:nvPr>
        </p:nvSpPr>
        <p:spPr>
          <a:xfrm>
            <a:off x="366712" y="6146803"/>
            <a:ext cx="1714502" cy="144000"/>
          </a:xfrm>
        </p:spPr>
        <p:txBody>
          <a:bodyPr>
            <a:noAutofit/>
          </a:bodyPr>
          <a:lstStyle>
            <a:lvl1pPr marL="0" indent="0">
              <a:spcBef>
                <a:spcPts val="0"/>
              </a:spcBef>
              <a:buNone/>
              <a:defRPr sz="900" baseline="0">
                <a:solidFill>
                  <a:schemeClr val="bg1"/>
                </a:solidFill>
                <a:latin typeface="+mn-lt"/>
                <a:ea typeface="+mn-ea"/>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GB" noProof="0" dirty="0"/>
              <a:t>Document ref (Chinese)</a:t>
            </a:r>
          </a:p>
        </p:txBody>
      </p:sp>
      <p:sp>
        <p:nvSpPr>
          <p:cNvPr id="2" name="Slide Number Placeholder 1"/>
          <p:cNvSpPr>
            <a:spLocks noGrp="1"/>
          </p:cNvSpPr>
          <p:nvPr>
            <p:ph type="sldNum" sz="quarter" idx="17"/>
          </p:nvPr>
        </p:nvSpPr>
        <p:spPr>
          <a:xfrm>
            <a:off x="8631699" y="6858000"/>
            <a:ext cx="144000" cy="144000"/>
          </a:xfrm>
        </p:spPr>
        <p:txBody>
          <a:bodyPr/>
          <a:lstStyle>
            <a:lvl1pPr>
              <a:defRPr>
                <a:solidFill>
                  <a:schemeClr val="bg1"/>
                </a:solidFill>
              </a:defRPr>
            </a:lvl1pPr>
          </a:lstStyle>
          <a:p>
            <a:fld id="{D34DACC3-9742-4940-92E6-4CAB853A3218}" type="slidenum">
              <a:rPr lang="en-GB" smtClean="0">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133557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ilingual Section Header">
    <p:bg>
      <p:bgPr>
        <a:gradFill>
          <a:gsLst>
            <a:gs pos="0">
              <a:schemeClr val="bg2"/>
            </a:gs>
            <a:gs pos="100000">
              <a:schemeClr val="bg1"/>
            </a:gs>
          </a:gsLst>
          <a:lin ang="4500000" scaled="0"/>
        </a:gra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gradFill>
            <a:gsLst>
              <a:gs pos="0">
                <a:srgbClr val="EBECED">
                  <a:alpha val="0"/>
                </a:srgbClr>
              </a:gs>
              <a:gs pos="45000">
                <a:srgbClr val="EBECED">
                  <a:alpha val="0"/>
                </a:srgbClr>
              </a:gs>
              <a:gs pos="90000">
                <a:srgbClr val="EBECED"/>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A2A4A3"/>
              </a:solidFill>
            </a:endParaRPr>
          </a:p>
        </p:txBody>
      </p:sp>
      <p:sp>
        <p:nvSpPr>
          <p:cNvPr id="8" name="Freeform 5"/>
          <p:cNvSpPr>
            <a:spLocks/>
          </p:cNvSpPr>
          <p:nvPr userDrawn="1"/>
        </p:nvSpPr>
        <p:spPr bwMode="auto">
          <a:xfrm>
            <a:off x="0" y="0"/>
            <a:ext cx="8791575" cy="68580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vert="horz" wrap="square" lIns="91440" tIns="45720" rIns="91440" bIns="45720" numCol="1" anchor="t" anchorCtr="0" compatLnSpc="1">
            <a:prstTxWarp prst="textNoShape">
              <a:avLst/>
            </a:prstTxWarp>
          </a:bodyPr>
          <a:lstStyle/>
          <a:p>
            <a:endParaRPr lang="en-GB" dirty="0">
              <a:solidFill>
                <a:srgbClr val="565A5C"/>
              </a:solidFill>
            </a:endParaRP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3200" y="6508800"/>
            <a:ext cx="1104343" cy="212034"/>
          </a:xfrm>
          <a:prstGeom prst="rect">
            <a:avLst/>
          </a:prstGeom>
        </p:spPr>
      </p:pic>
      <p:sp>
        <p:nvSpPr>
          <p:cNvPr id="2" name="Date Placeholder 1"/>
          <p:cNvSpPr>
            <a:spLocks noGrp="1"/>
          </p:cNvSpPr>
          <p:nvPr>
            <p:ph type="dt" sz="half" idx="10"/>
          </p:nvPr>
        </p:nvSpPr>
        <p:spPr/>
        <p:txBody>
          <a:bodyPr/>
          <a:lstStyle/>
          <a:p>
            <a:fld id="{240968AF-F396-4182-BD26-7D959B09FEBE}" type="datetime1">
              <a:rPr lang="en-GB" smtClean="0">
                <a:solidFill>
                  <a:srgbClr val="565A5C"/>
                </a:solidFill>
              </a:rPr>
              <a:pPr/>
              <a:t>12/10/2018</a:t>
            </a:fld>
            <a:endParaRPr lang="en-GB" dirty="0">
              <a:solidFill>
                <a:srgbClr val="565A5C"/>
              </a:solidFill>
            </a:endParaRPr>
          </a:p>
        </p:txBody>
      </p:sp>
      <p:sp>
        <p:nvSpPr>
          <p:cNvPr id="4" name="Slide Number Placeholder 3"/>
          <p:cNvSpPr>
            <a:spLocks noGrp="1"/>
          </p:cNvSpPr>
          <p:nvPr>
            <p:ph type="sldNum" sz="quarter" idx="11"/>
          </p:nvPr>
        </p:nvSpPr>
        <p:spPr>
          <a:xfrm>
            <a:off x="7494482" y="6537600"/>
            <a:ext cx="144000" cy="144000"/>
          </a:xfrm>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6" name="Footer Placeholder 5"/>
          <p:cNvSpPr>
            <a:spLocks noGrp="1"/>
          </p:cNvSpPr>
          <p:nvPr>
            <p:ph type="ftr" sz="quarter" idx="12"/>
          </p:nvPr>
        </p:nvSpPr>
        <p:spPr/>
        <p:txBody>
          <a:bodyPr/>
          <a:lstStyle/>
          <a:p>
            <a:r>
              <a:rPr lang="en-GB">
                <a:solidFill>
                  <a:srgbClr val="565A5C"/>
                </a:solidFill>
              </a:rPr>
              <a:t>Footer or alternate date</a:t>
            </a:r>
          </a:p>
        </p:txBody>
      </p:sp>
      <p:sp>
        <p:nvSpPr>
          <p:cNvPr id="10" name="Text Placeholder 2"/>
          <p:cNvSpPr>
            <a:spLocks noGrp="1"/>
          </p:cNvSpPr>
          <p:nvPr>
            <p:ph type="body" idx="1" hasCustomPrompt="1"/>
          </p:nvPr>
        </p:nvSpPr>
        <p:spPr>
          <a:xfrm>
            <a:off x="366713" y="1096021"/>
            <a:ext cx="6271902" cy="553998"/>
          </a:xfrm>
        </p:spPr>
        <p:txBody>
          <a:bodyPr wrap="square" lIns="0" tIns="0" rIns="0" bIns="0" anchor="b">
            <a:noAutofit/>
          </a:bodyPr>
          <a:lstStyle>
            <a:lvl1pPr marL="0" indent="0">
              <a:spcBef>
                <a:spcPts val="0"/>
              </a:spcBef>
              <a:buNone/>
              <a:defRPr sz="3200" b="1">
                <a:solidFill>
                  <a:srgbClr val="565A5C"/>
                </a:solidFill>
                <a:latin typeface="+mj-lt"/>
                <a:ea typeface="+mj-ea"/>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noProof="0" dirty="0"/>
              <a:t>Chinese title</a:t>
            </a:r>
          </a:p>
        </p:txBody>
      </p:sp>
      <p:sp>
        <p:nvSpPr>
          <p:cNvPr id="11" name="Title 17"/>
          <p:cNvSpPr>
            <a:spLocks noGrp="1"/>
          </p:cNvSpPr>
          <p:nvPr>
            <p:ph type="title" hasCustomPrompt="1"/>
          </p:nvPr>
        </p:nvSpPr>
        <p:spPr>
          <a:xfrm>
            <a:off x="366713" y="1691899"/>
            <a:ext cx="6271411" cy="1280160"/>
          </a:xfrm>
        </p:spPr>
        <p:txBody>
          <a:bodyPr lIns="432000" tIns="0" rIns="0" bIns="0" anchor="t" anchorCtr="0">
            <a:noAutofit/>
          </a:bodyPr>
          <a:lstStyle>
            <a:lvl1pPr algn="l">
              <a:lnSpc>
                <a:spcPct val="90000"/>
              </a:lnSpc>
              <a:defRPr sz="3200" b="0">
                <a:solidFill>
                  <a:srgbClr val="565A5C"/>
                </a:solidFill>
                <a:latin typeface="+mj-lt"/>
                <a:ea typeface="+mj-ea"/>
                <a:cs typeface="Arial" pitchFamily="34" charset="0"/>
              </a:defRPr>
            </a:lvl1pPr>
          </a:lstStyle>
          <a:p>
            <a:r>
              <a:rPr lang="en-GB" noProof="0" dirty="0"/>
              <a:t>Chinese subtitle</a:t>
            </a:r>
          </a:p>
        </p:txBody>
      </p:sp>
      <p:sp>
        <p:nvSpPr>
          <p:cNvPr id="12" name="Text Placeholder 5"/>
          <p:cNvSpPr>
            <a:spLocks noGrp="1"/>
          </p:cNvSpPr>
          <p:nvPr>
            <p:ph type="body" sz="quarter" idx="13" hasCustomPrompt="1"/>
          </p:nvPr>
        </p:nvSpPr>
        <p:spPr>
          <a:xfrm>
            <a:off x="366713" y="3435087"/>
            <a:ext cx="6273000" cy="1281600"/>
          </a:xfrm>
        </p:spPr>
        <p:txBody>
          <a:bodyPr/>
          <a:lstStyle>
            <a:lvl1pPr marL="0" indent="0" algn="l" defTabSz="457200" rtl="0" eaLnBrk="1" latinLnBrk="0" hangingPunct="1">
              <a:lnSpc>
                <a:spcPct val="90000"/>
              </a:lnSpc>
              <a:spcBef>
                <a:spcPct val="0"/>
              </a:spcBef>
              <a:buNone/>
              <a:defRPr lang="en-GB" sz="3200" b="0" kern="1200" dirty="0">
                <a:solidFill>
                  <a:srgbClr val="565A5C"/>
                </a:solidFill>
                <a:latin typeface="+mj-lt"/>
                <a:ea typeface="+mj-ea"/>
                <a:cs typeface="Arial" pitchFamily="34" charset="0"/>
              </a:defRPr>
            </a:lvl1pPr>
          </a:lstStyle>
          <a:p>
            <a:pPr lvl="0"/>
            <a:r>
              <a:rPr lang="en-GB" noProof="0" dirty="0"/>
              <a:t>Western subtitle</a:t>
            </a:r>
          </a:p>
        </p:txBody>
      </p:sp>
      <p:sp>
        <p:nvSpPr>
          <p:cNvPr id="14" name="Text Placeholder 8"/>
          <p:cNvSpPr>
            <a:spLocks noGrp="1"/>
          </p:cNvSpPr>
          <p:nvPr>
            <p:ph type="body" sz="quarter" idx="14" hasCustomPrompt="1"/>
          </p:nvPr>
        </p:nvSpPr>
        <p:spPr>
          <a:xfrm>
            <a:off x="366713" y="2834968"/>
            <a:ext cx="6273000" cy="554400"/>
          </a:xfrm>
        </p:spPr>
        <p:txBody>
          <a:bodyPr/>
          <a:lstStyle>
            <a:lvl1pPr marL="182880" indent="-182880">
              <a:buNone/>
              <a:defRPr lang="en-GB" sz="3200" b="1" kern="1200" dirty="0">
                <a:solidFill>
                  <a:srgbClr val="565A5C"/>
                </a:solidFill>
                <a:latin typeface="+mj-lt"/>
                <a:ea typeface="+mn-ea"/>
                <a:cs typeface="Arial" pitchFamily="34" charset="0"/>
              </a:defRPr>
            </a:lvl1pPr>
          </a:lstStyle>
          <a:p>
            <a:pPr marL="0" lvl="0" indent="0" algn="l" defTabSz="457200" rtl="0" eaLnBrk="1" latinLnBrk="0" hangingPunct="1">
              <a:spcBef>
                <a:spcPts val="0"/>
              </a:spcBef>
              <a:buClr>
                <a:schemeClr val="accent1"/>
              </a:buClr>
            </a:pPr>
            <a:r>
              <a:rPr lang="en-GB" noProof="0" dirty="0"/>
              <a:t>Western title</a:t>
            </a:r>
          </a:p>
        </p:txBody>
      </p:sp>
    </p:spTree>
    <p:extLst>
      <p:ext uri="{BB962C8B-B14F-4D97-AF65-F5344CB8AC3E}">
        <p14:creationId xmlns:p14="http://schemas.microsoft.com/office/powerpoint/2010/main" val="22270442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lingual Title and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38600" cy="4572000"/>
          </a:xfrm>
        </p:spPr>
        <p:txBody>
          <a:bodyPr/>
          <a:lstStyle>
            <a:lvl1pPr>
              <a:defRPr sz="1800">
                <a:solidFill>
                  <a:srgbClr val="565A5C"/>
                </a:solidFill>
                <a:latin typeface="+mn-lt"/>
                <a:ea typeface="+mn-ea"/>
              </a:defRPr>
            </a:lvl1pPr>
            <a:lvl2pPr>
              <a:buClr>
                <a:srgbClr val="565A5C"/>
              </a:buClr>
              <a:defRPr sz="1600">
                <a:solidFill>
                  <a:srgbClr val="565A5C"/>
                </a:solidFill>
                <a:latin typeface="+mn-lt"/>
                <a:ea typeface="+mn-ea"/>
              </a:defRPr>
            </a:lvl2pPr>
            <a:lvl3pPr>
              <a:defRPr sz="1200">
                <a:solidFill>
                  <a:srgbClr val="565A5C"/>
                </a:solidFill>
                <a:latin typeface="+mn-lt"/>
                <a:ea typeface="+mn-ea"/>
              </a:defRPr>
            </a:lvl3pPr>
            <a:lvl4pPr>
              <a:defRPr sz="1100">
                <a:solidFill>
                  <a:srgbClr val="565A5C"/>
                </a:solidFill>
                <a:latin typeface="+mn-lt"/>
                <a:ea typeface="+mn-ea"/>
              </a:defRPr>
            </a:lvl4pPr>
            <a:lvl5pPr>
              <a:defRPr sz="1050">
                <a:solidFill>
                  <a:srgbClr val="565A5C"/>
                </a:solidFill>
                <a:latin typeface="+mn-lt"/>
                <a:ea typeface="+mn-ea"/>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Content Placeholder 3"/>
          <p:cNvSpPr>
            <a:spLocks noGrp="1"/>
          </p:cNvSpPr>
          <p:nvPr>
            <p:ph sz="half" idx="2"/>
          </p:nvPr>
        </p:nvSpPr>
        <p:spPr>
          <a:xfrm>
            <a:off x="4737100" y="1603375"/>
            <a:ext cx="4038600" cy="4571999"/>
          </a:xfrm>
        </p:spPr>
        <p:txBody>
          <a:bodyPr/>
          <a:lstStyle>
            <a:lvl1pPr>
              <a:defRPr sz="1800">
                <a:solidFill>
                  <a:srgbClr val="565A5C"/>
                </a:solidFill>
              </a:defRPr>
            </a:lvl1pPr>
            <a:lvl2pPr>
              <a:buClr>
                <a:srgbClr val="565A5C"/>
              </a:buClr>
              <a:defRPr sz="1600">
                <a:solidFill>
                  <a:srgbClr val="565A5C"/>
                </a:solidFill>
              </a:defRPr>
            </a:lvl2pPr>
            <a:lvl3pPr>
              <a:defRPr sz="1200">
                <a:solidFill>
                  <a:srgbClr val="565A5C"/>
                </a:solidFill>
              </a:defRPr>
            </a:lvl3pPr>
            <a:lvl4pPr>
              <a:defRPr sz="1100">
                <a:solidFill>
                  <a:srgbClr val="565A5C"/>
                </a:solidFill>
              </a:defRPr>
            </a:lvl4pPr>
            <a:lvl5pPr>
              <a:defRPr sz="1050">
                <a:solidFill>
                  <a:srgbClr val="565A5C"/>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6" name="Title 5"/>
          <p:cNvSpPr>
            <a:spLocks noGrp="1"/>
          </p:cNvSpPr>
          <p:nvPr>
            <p:ph type="title" hasCustomPrompt="1"/>
          </p:nvPr>
        </p:nvSpPr>
        <p:spPr>
          <a:xfrm>
            <a:off x="366714" y="365760"/>
            <a:ext cx="4038600" cy="396000"/>
          </a:xfrm>
        </p:spPr>
        <p:txBody>
          <a:bodyPr/>
          <a:lstStyle>
            <a:lvl1pPr>
              <a:defRPr sz="2400" baseline="0">
                <a:solidFill>
                  <a:schemeClr val="tx2"/>
                </a:solidFill>
                <a:latin typeface="+mj-lt"/>
                <a:ea typeface="+mj-ea"/>
              </a:defRPr>
            </a:lvl1pPr>
          </a:lstStyle>
          <a:p>
            <a:r>
              <a:rPr lang="en-GB" noProof="0" dirty="0"/>
              <a:t>Click to edit Chinese title</a:t>
            </a:r>
          </a:p>
        </p:txBody>
      </p:sp>
      <p:sp>
        <p:nvSpPr>
          <p:cNvPr id="10" name="Text Placeholder 9"/>
          <p:cNvSpPr>
            <a:spLocks noGrp="1"/>
          </p:cNvSpPr>
          <p:nvPr>
            <p:ph type="body" sz="quarter" idx="13" hasCustomPrompt="1"/>
          </p:nvPr>
        </p:nvSpPr>
        <p:spPr>
          <a:xfrm>
            <a:off x="4737100" y="367200"/>
            <a:ext cx="4038600" cy="396875"/>
          </a:xfrm>
        </p:spPr>
        <p:txBody>
          <a:bodyPr/>
          <a:lstStyle>
            <a:lvl1pPr marL="0" indent="0" algn="l" defTabSz="457200" rtl="0" eaLnBrk="1" latinLnBrk="0" hangingPunct="1">
              <a:spcBef>
                <a:spcPct val="0"/>
              </a:spcBef>
              <a:buNone/>
              <a:defRPr lang="en-GB" sz="2400" b="1" kern="1200" baseline="0" dirty="0">
                <a:solidFill>
                  <a:schemeClr val="tx2"/>
                </a:solidFill>
                <a:latin typeface="+mj-lt"/>
                <a:ea typeface="+mj-ea"/>
                <a:cs typeface="Arial" pitchFamily="34" charset="0"/>
              </a:defRPr>
            </a:lvl1pPr>
          </a:lstStyle>
          <a:p>
            <a:pPr lvl="0"/>
            <a:r>
              <a:rPr lang="en-GB" noProof="0" dirty="0"/>
              <a:t>Click to edit Western title</a:t>
            </a:r>
          </a:p>
        </p:txBody>
      </p:sp>
      <p:sp>
        <p:nvSpPr>
          <p:cNvPr id="11" name="Text Placeholder 9"/>
          <p:cNvSpPr>
            <a:spLocks noGrp="1"/>
          </p:cNvSpPr>
          <p:nvPr>
            <p:ph type="body" sz="quarter" idx="15" hasCustomPrompt="1"/>
          </p:nvPr>
        </p:nvSpPr>
        <p:spPr bwMode="gray">
          <a:xfrm>
            <a:off x="366713" y="808990"/>
            <a:ext cx="4038601" cy="396000"/>
          </a:xfrm>
        </p:spPr>
        <p:txBody>
          <a:bodyPr lIns="331200"/>
          <a:lstStyle>
            <a:lvl1pPr marL="0" indent="0">
              <a:lnSpc>
                <a:spcPct val="95000"/>
              </a:lnSpc>
              <a:spcBef>
                <a:spcPts val="0"/>
              </a:spcBef>
              <a:buNone/>
              <a:defRPr sz="2400" b="0">
                <a:solidFill>
                  <a:schemeClr val="accent2"/>
                </a:solidFill>
                <a:latin typeface="+mj-lt"/>
                <a:ea typeface="+mj-ea"/>
              </a:defRPr>
            </a:lvl1pPr>
          </a:lstStyle>
          <a:p>
            <a:pPr lvl="0"/>
            <a:r>
              <a:rPr lang="en-GB" noProof="0" dirty="0"/>
              <a:t>Chinese subtitle</a:t>
            </a:r>
          </a:p>
        </p:txBody>
      </p:sp>
      <p:sp>
        <p:nvSpPr>
          <p:cNvPr id="12" name="Text Placeholder 9"/>
          <p:cNvSpPr>
            <a:spLocks noGrp="1"/>
          </p:cNvSpPr>
          <p:nvPr>
            <p:ph type="body" sz="quarter" idx="16" hasCustomPrompt="1"/>
          </p:nvPr>
        </p:nvSpPr>
        <p:spPr bwMode="gray">
          <a:xfrm>
            <a:off x="4737099" y="808990"/>
            <a:ext cx="4038601" cy="396000"/>
          </a:xfrm>
        </p:spPr>
        <p:txBody>
          <a:bodyPr/>
          <a:lstStyle>
            <a:lvl1pPr marL="0" indent="0">
              <a:lnSpc>
                <a:spcPct val="95000"/>
              </a:lnSpc>
              <a:spcBef>
                <a:spcPts val="0"/>
              </a:spcBef>
              <a:buNone/>
              <a:defRPr sz="2400" b="0" baseline="0">
                <a:solidFill>
                  <a:schemeClr val="accent2"/>
                </a:solidFill>
                <a:latin typeface="+mj-lt"/>
              </a:defRPr>
            </a:lvl1pPr>
          </a:lstStyle>
          <a:p>
            <a:pPr lvl="0"/>
            <a:r>
              <a:rPr lang="en-GB" noProof="0" dirty="0"/>
              <a:t>Western subtitle</a:t>
            </a:r>
          </a:p>
        </p:txBody>
      </p:sp>
      <p:sp>
        <p:nvSpPr>
          <p:cNvPr id="5" name="Date Placeholder 4"/>
          <p:cNvSpPr>
            <a:spLocks noGrp="1"/>
          </p:cNvSpPr>
          <p:nvPr>
            <p:ph type="dt" sz="half" idx="17"/>
          </p:nvPr>
        </p:nvSpPr>
        <p:spPr/>
        <p:txBody>
          <a:bodyPr/>
          <a:lstStyle/>
          <a:p>
            <a:fld id="{7A7459AF-6978-4131-8551-F9D717679AA7}" type="datetime1">
              <a:rPr lang="en-GB" smtClean="0">
                <a:solidFill>
                  <a:srgbClr val="565A5C"/>
                </a:solidFill>
              </a:rPr>
              <a:pPr/>
              <a:t>12/10/2018</a:t>
            </a:fld>
            <a:endParaRPr lang="en-GB" dirty="0">
              <a:solidFill>
                <a:srgbClr val="565A5C"/>
              </a:solidFill>
            </a:endParaRPr>
          </a:p>
        </p:txBody>
      </p:sp>
      <p:sp>
        <p:nvSpPr>
          <p:cNvPr id="7" name="Footer Placeholder 6"/>
          <p:cNvSpPr>
            <a:spLocks noGrp="1"/>
          </p:cNvSpPr>
          <p:nvPr>
            <p:ph type="ftr" sz="quarter" idx="18"/>
          </p:nvPr>
        </p:nvSpPr>
        <p:spPr/>
        <p:txBody>
          <a:bodyPr/>
          <a:lstStyle/>
          <a:p>
            <a:r>
              <a:rPr lang="en-GB">
                <a:solidFill>
                  <a:srgbClr val="565A5C"/>
                </a:solidFill>
              </a:rPr>
              <a:t>Footer or alternate date</a:t>
            </a:r>
          </a:p>
        </p:txBody>
      </p:sp>
      <p:sp>
        <p:nvSpPr>
          <p:cNvPr id="13" name="Slide Number Placeholder 12"/>
          <p:cNvSpPr>
            <a:spLocks noGrp="1"/>
          </p:cNvSpPr>
          <p:nvPr>
            <p:ph type="sldNum" sz="quarter" idx="19"/>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Tree>
    <p:extLst>
      <p:ext uri="{BB962C8B-B14F-4D97-AF65-F5344CB8AC3E}">
        <p14:creationId xmlns:p14="http://schemas.microsoft.com/office/powerpoint/2010/main" val="22363214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lingual Team Bio">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a:xfrm>
            <a:off x="366713" y="1568447"/>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16" name="Text Placeholder 15"/>
          <p:cNvSpPr>
            <a:spLocks noGrp="1"/>
          </p:cNvSpPr>
          <p:nvPr>
            <p:ph type="body" sz="quarter" idx="15"/>
          </p:nvPr>
        </p:nvSpPr>
        <p:spPr>
          <a:xfrm>
            <a:off x="366713" y="2772936"/>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0" name="Text Placeholder 19"/>
          <p:cNvSpPr>
            <a:spLocks noGrp="1"/>
          </p:cNvSpPr>
          <p:nvPr>
            <p:ph type="body" sz="quarter" idx="17"/>
          </p:nvPr>
        </p:nvSpPr>
        <p:spPr>
          <a:xfrm>
            <a:off x="366713" y="5181915"/>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6" name="Picture Placeholder 25"/>
          <p:cNvSpPr>
            <a:spLocks noGrp="1"/>
          </p:cNvSpPr>
          <p:nvPr>
            <p:ph type="pic" sz="quarter" idx="20"/>
          </p:nvPr>
        </p:nvSpPr>
        <p:spPr>
          <a:xfrm>
            <a:off x="3315653" y="1601788"/>
            <a:ext cx="960120" cy="957262"/>
          </a:xfrm>
          <a:solidFill>
            <a:srgbClr val="A2A4A3"/>
          </a:solidFill>
        </p:spPr>
        <p:txBody>
          <a:bodyPr anchor="ctr" anchorCtr="1"/>
          <a:lstStyle>
            <a:lvl1pPr marL="0" indent="0" algn="ctr">
              <a:buNone/>
              <a:defRPr sz="1100">
                <a:solidFill>
                  <a:schemeClr val="bg2"/>
                </a:solidFill>
              </a:defRPr>
            </a:lvl1pPr>
          </a:lstStyle>
          <a:p>
            <a:r>
              <a:rPr lang="en-US" noProof="0"/>
              <a:t>Click icon to add picture</a:t>
            </a:r>
            <a:endParaRPr lang="en-GB" noProof="0" dirty="0"/>
          </a:p>
        </p:txBody>
      </p:sp>
      <p:sp>
        <p:nvSpPr>
          <p:cNvPr id="28" name="Picture Placeholder 27"/>
          <p:cNvSpPr>
            <a:spLocks noGrp="1"/>
          </p:cNvSpPr>
          <p:nvPr>
            <p:ph type="pic" sz="quarter" idx="21"/>
          </p:nvPr>
        </p:nvSpPr>
        <p:spPr>
          <a:xfrm>
            <a:off x="3315653" y="2804372"/>
            <a:ext cx="960120" cy="960120"/>
          </a:xfrm>
          <a:solidFill>
            <a:srgbClr val="A2A4A3"/>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0" name="Picture Placeholder 29"/>
          <p:cNvSpPr>
            <a:spLocks noGrp="1"/>
          </p:cNvSpPr>
          <p:nvPr>
            <p:ph type="pic" sz="quarter" idx="22"/>
          </p:nvPr>
        </p:nvSpPr>
        <p:spPr>
          <a:xfrm>
            <a:off x="3315653" y="4009814"/>
            <a:ext cx="960120" cy="960120"/>
          </a:xfrm>
          <a:solidFill>
            <a:srgbClr val="A2A4A3"/>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2" name="Picture Placeholder 31"/>
          <p:cNvSpPr>
            <a:spLocks noGrp="1"/>
          </p:cNvSpPr>
          <p:nvPr>
            <p:ph type="pic" sz="quarter" idx="23"/>
          </p:nvPr>
        </p:nvSpPr>
        <p:spPr>
          <a:xfrm>
            <a:off x="3314066" y="5215255"/>
            <a:ext cx="960120" cy="960120"/>
          </a:xfrm>
          <a:solidFill>
            <a:srgbClr val="A2A4A3"/>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8" name="Text Placeholder 37"/>
          <p:cNvSpPr>
            <a:spLocks noGrp="1"/>
          </p:cNvSpPr>
          <p:nvPr>
            <p:ph type="body" sz="quarter" idx="26"/>
          </p:nvPr>
        </p:nvSpPr>
        <p:spPr>
          <a:xfrm>
            <a:off x="366713" y="3977425"/>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200"/>
            </a:lvl4pPr>
            <a:lvl5pPr>
              <a:buNone/>
              <a:defRPr sz="1200"/>
            </a:lvl5pPr>
          </a:lstStyle>
          <a:p>
            <a:pPr lvl="0"/>
            <a:r>
              <a:rPr lang="en-US" noProof="0"/>
              <a:t>Click to edit Master text styles</a:t>
            </a:r>
          </a:p>
          <a:p>
            <a:pPr lvl="1"/>
            <a:r>
              <a:rPr lang="en-US" noProof="0"/>
              <a:t>Second level</a:t>
            </a:r>
          </a:p>
          <a:p>
            <a:pPr lvl="2"/>
            <a:r>
              <a:rPr lang="en-US" noProof="0"/>
              <a:t>Third level</a:t>
            </a:r>
          </a:p>
        </p:txBody>
      </p:sp>
      <p:sp>
        <p:nvSpPr>
          <p:cNvPr id="3" name="Title 2"/>
          <p:cNvSpPr>
            <a:spLocks noGrp="1"/>
          </p:cNvSpPr>
          <p:nvPr>
            <p:ph type="title" hasCustomPrompt="1"/>
          </p:nvPr>
        </p:nvSpPr>
        <p:spPr>
          <a:xfrm>
            <a:off x="366712" y="365760"/>
            <a:ext cx="4040187" cy="396000"/>
          </a:xfrm>
        </p:spPr>
        <p:txBody>
          <a:bodyPr/>
          <a:lstStyle>
            <a:lvl1pPr>
              <a:defRPr sz="2400" b="1">
                <a:solidFill>
                  <a:schemeClr val="tx2"/>
                </a:solidFill>
                <a:latin typeface="+mj-lt"/>
                <a:ea typeface="+mj-ea"/>
              </a:defRPr>
            </a:lvl1pPr>
          </a:lstStyle>
          <a:p>
            <a:r>
              <a:rPr lang="en-GB" noProof="0" dirty="0"/>
              <a:t>Click to edit Chinese title</a:t>
            </a:r>
          </a:p>
        </p:txBody>
      </p:sp>
      <p:sp>
        <p:nvSpPr>
          <p:cNvPr id="17" name="Text Placeholder 13"/>
          <p:cNvSpPr>
            <a:spLocks noGrp="1"/>
          </p:cNvSpPr>
          <p:nvPr>
            <p:ph type="body" sz="quarter" idx="27"/>
          </p:nvPr>
        </p:nvSpPr>
        <p:spPr>
          <a:xfrm>
            <a:off x="4737100" y="1568447"/>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19" name="Text Placeholder 15"/>
          <p:cNvSpPr>
            <a:spLocks noGrp="1"/>
          </p:cNvSpPr>
          <p:nvPr>
            <p:ph type="body" sz="quarter" idx="28"/>
          </p:nvPr>
        </p:nvSpPr>
        <p:spPr>
          <a:xfrm>
            <a:off x="4737100" y="2772936"/>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1" name="Text Placeholder 19"/>
          <p:cNvSpPr>
            <a:spLocks noGrp="1"/>
          </p:cNvSpPr>
          <p:nvPr>
            <p:ph type="body" sz="quarter" idx="29"/>
          </p:nvPr>
        </p:nvSpPr>
        <p:spPr>
          <a:xfrm>
            <a:off x="4737100" y="518191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3" name="Text Placeholder 37"/>
          <p:cNvSpPr>
            <a:spLocks noGrp="1"/>
          </p:cNvSpPr>
          <p:nvPr>
            <p:ph type="body" sz="quarter" idx="30"/>
          </p:nvPr>
        </p:nvSpPr>
        <p:spPr>
          <a:xfrm>
            <a:off x="4737100" y="397742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noProof="0"/>
              <a:t>Click to edit Master text styles</a:t>
            </a:r>
          </a:p>
          <a:p>
            <a:pPr lvl="1"/>
            <a:r>
              <a:rPr lang="en-US" noProof="0"/>
              <a:t>Second level</a:t>
            </a:r>
          </a:p>
          <a:p>
            <a:pPr lvl="2"/>
            <a:r>
              <a:rPr lang="en-US" noProof="0"/>
              <a:t>Third level</a:t>
            </a:r>
          </a:p>
        </p:txBody>
      </p:sp>
      <p:sp>
        <p:nvSpPr>
          <p:cNvPr id="7" name="Text Placeholder 6"/>
          <p:cNvSpPr>
            <a:spLocks noGrp="1"/>
          </p:cNvSpPr>
          <p:nvPr>
            <p:ph type="body" sz="quarter" idx="32" hasCustomPrompt="1"/>
          </p:nvPr>
        </p:nvSpPr>
        <p:spPr>
          <a:xfrm>
            <a:off x="4737100" y="367200"/>
            <a:ext cx="4038600" cy="396000"/>
          </a:xfrm>
        </p:spPr>
        <p:txBody>
          <a:bodyPr/>
          <a:lstStyle>
            <a:lvl1pPr marL="0" indent="0" algn="l" defTabSz="457200" rtl="0" eaLnBrk="1" latinLnBrk="0" hangingPunct="1">
              <a:spcBef>
                <a:spcPct val="0"/>
              </a:spcBef>
              <a:buNone/>
              <a:defRPr lang="en-GB" sz="2400" b="1" kern="1200" dirty="0">
                <a:solidFill>
                  <a:schemeClr val="tx2"/>
                </a:solidFill>
                <a:latin typeface="+mj-lt"/>
                <a:ea typeface="+mj-ea"/>
                <a:cs typeface="Arial" pitchFamily="34" charset="0"/>
              </a:defRPr>
            </a:lvl1pPr>
          </a:lstStyle>
          <a:p>
            <a:pPr lvl="0"/>
            <a:r>
              <a:rPr lang="en-GB" noProof="0" dirty="0"/>
              <a:t>Click to edit Western title</a:t>
            </a:r>
          </a:p>
        </p:txBody>
      </p:sp>
      <p:sp>
        <p:nvSpPr>
          <p:cNvPr id="2" name="Date Placeholder 1"/>
          <p:cNvSpPr>
            <a:spLocks noGrp="1"/>
          </p:cNvSpPr>
          <p:nvPr>
            <p:ph type="dt" sz="half" idx="33"/>
          </p:nvPr>
        </p:nvSpPr>
        <p:spPr/>
        <p:txBody>
          <a:bodyPr/>
          <a:lstStyle/>
          <a:p>
            <a:fld id="{A76F2BC8-D05E-42EC-94C6-EC95299C67E1}" type="datetime1">
              <a:rPr lang="en-GB" smtClean="0">
                <a:solidFill>
                  <a:srgbClr val="565A5C"/>
                </a:solidFill>
              </a:rPr>
              <a:pPr/>
              <a:t>12/10/2018</a:t>
            </a:fld>
            <a:endParaRPr lang="en-GB" dirty="0">
              <a:solidFill>
                <a:srgbClr val="565A5C"/>
              </a:solidFill>
            </a:endParaRPr>
          </a:p>
        </p:txBody>
      </p:sp>
      <p:sp>
        <p:nvSpPr>
          <p:cNvPr id="4" name="Footer Placeholder 3"/>
          <p:cNvSpPr>
            <a:spLocks noGrp="1"/>
          </p:cNvSpPr>
          <p:nvPr>
            <p:ph type="ftr" sz="quarter" idx="34"/>
          </p:nvPr>
        </p:nvSpPr>
        <p:spPr/>
        <p:txBody>
          <a:bodyPr/>
          <a:lstStyle/>
          <a:p>
            <a:r>
              <a:rPr lang="en-GB">
                <a:solidFill>
                  <a:srgbClr val="565A5C"/>
                </a:solidFill>
              </a:rPr>
              <a:t>Footer or alternate date</a:t>
            </a:r>
          </a:p>
        </p:txBody>
      </p:sp>
      <p:sp>
        <p:nvSpPr>
          <p:cNvPr id="5" name="Slide Number Placeholder 4"/>
          <p:cNvSpPr>
            <a:spLocks noGrp="1"/>
          </p:cNvSpPr>
          <p:nvPr>
            <p:ph type="sldNum" sz="quarter" idx="35"/>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Tree>
    <p:extLst>
      <p:ext uri="{BB962C8B-B14F-4D97-AF65-F5344CB8AC3E}">
        <p14:creationId xmlns:p14="http://schemas.microsoft.com/office/powerpoint/2010/main" val="20728359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lingual Individual Bio">
    <p:spTree>
      <p:nvGrpSpPr>
        <p:cNvPr id="1" name=""/>
        <p:cNvGrpSpPr/>
        <p:nvPr/>
      </p:nvGrpSpPr>
      <p:grpSpPr>
        <a:xfrm>
          <a:off x="0" y="0"/>
          <a:ext cx="0" cy="0"/>
          <a:chOff x="0" y="0"/>
          <a:chExt cx="0" cy="0"/>
        </a:xfrm>
      </p:grpSpPr>
      <p:sp>
        <p:nvSpPr>
          <p:cNvPr id="26" name="Picture Placeholder 25"/>
          <p:cNvSpPr>
            <a:spLocks noGrp="1"/>
          </p:cNvSpPr>
          <p:nvPr>
            <p:ph type="pic" sz="quarter" idx="20"/>
          </p:nvPr>
        </p:nvSpPr>
        <p:spPr>
          <a:xfrm>
            <a:off x="3445193" y="1603375"/>
            <a:ext cx="960120" cy="957262"/>
          </a:xfrm>
          <a:solidFill>
            <a:srgbClr val="A2A4A3"/>
          </a:solidFill>
        </p:spPr>
        <p:txBody>
          <a:bodyPr anchor="ctr" anchorCtr="1"/>
          <a:lstStyle>
            <a:lvl1pPr marL="0" indent="0" algn="ctr">
              <a:buNone/>
              <a:defRPr sz="1100">
                <a:solidFill>
                  <a:schemeClr val="bg2"/>
                </a:solidFill>
              </a:defRPr>
            </a:lvl1pPr>
          </a:lstStyle>
          <a:p>
            <a:r>
              <a:rPr lang="en-US" noProof="0"/>
              <a:t>Click icon to add picture</a:t>
            </a:r>
            <a:endParaRPr lang="en-GB" noProof="0" dirty="0"/>
          </a:p>
        </p:txBody>
      </p:sp>
      <p:sp>
        <p:nvSpPr>
          <p:cNvPr id="3" name="Title 2"/>
          <p:cNvSpPr>
            <a:spLocks noGrp="1"/>
          </p:cNvSpPr>
          <p:nvPr>
            <p:ph type="title" hasCustomPrompt="1"/>
          </p:nvPr>
        </p:nvSpPr>
        <p:spPr>
          <a:xfrm>
            <a:off x="366714" y="367200"/>
            <a:ext cx="4038600" cy="396000"/>
          </a:xfrm>
        </p:spPr>
        <p:txBody>
          <a:bodyPr/>
          <a:lstStyle>
            <a:lvl1pPr>
              <a:defRPr sz="2400">
                <a:solidFill>
                  <a:schemeClr val="tx2"/>
                </a:solidFill>
                <a:latin typeface="+mj-lt"/>
              </a:defRPr>
            </a:lvl1pPr>
          </a:lstStyle>
          <a:p>
            <a:r>
              <a:rPr lang="en-GB" noProof="0" dirty="0"/>
              <a:t>Click to edit Chinese title</a:t>
            </a:r>
          </a:p>
        </p:txBody>
      </p:sp>
      <p:sp>
        <p:nvSpPr>
          <p:cNvPr id="5" name="Date Placeholder 4"/>
          <p:cNvSpPr>
            <a:spLocks noGrp="1"/>
          </p:cNvSpPr>
          <p:nvPr>
            <p:ph type="dt" sz="half" idx="26"/>
          </p:nvPr>
        </p:nvSpPr>
        <p:spPr/>
        <p:txBody>
          <a:bodyPr/>
          <a:lstStyle/>
          <a:p>
            <a:fld id="{5C746AB1-96F6-45A1-B5DE-3734A135AEB9}" type="datetime1">
              <a:rPr lang="en-GB" smtClean="0">
                <a:solidFill>
                  <a:srgbClr val="565A5C"/>
                </a:solidFill>
              </a:rPr>
              <a:pPr/>
              <a:t>12/10/2018</a:t>
            </a:fld>
            <a:endParaRPr lang="en-GB" dirty="0">
              <a:solidFill>
                <a:srgbClr val="565A5C"/>
              </a:solidFill>
            </a:endParaRPr>
          </a:p>
        </p:txBody>
      </p:sp>
      <p:sp>
        <p:nvSpPr>
          <p:cNvPr id="7" name="Footer Placeholder 6"/>
          <p:cNvSpPr>
            <a:spLocks noGrp="1"/>
          </p:cNvSpPr>
          <p:nvPr>
            <p:ph type="ftr" sz="quarter" idx="27"/>
          </p:nvPr>
        </p:nvSpPr>
        <p:spPr/>
        <p:txBody>
          <a:bodyPr/>
          <a:lstStyle/>
          <a:p>
            <a:r>
              <a:rPr lang="en-GB">
                <a:solidFill>
                  <a:srgbClr val="565A5C"/>
                </a:solidFill>
              </a:rPr>
              <a:t>Footer or alternate date</a:t>
            </a:r>
          </a:p>
        </p:txBody>
      </p:sp>
      <p:sp>
        <p:nvSpPr>
          <p:cNvPr id="8" name="Slide Number Placeholder 7"/>
          <p:cNvSpPr>
            <a:spLocks noGrp="1"/>
          </p:cNvSpPr>
          <p:nvPr>
            <p:ph type="sldNum" sz="quarter" idx="28"/>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13" name="Text Placeholder 13"/>
          <p:cNvSpPr>
            <a:spLocks noGrp="1"/>
          </p:cNvSpPr>
          <p:nvPr>
            <p:ph type="body" sz="quarter" idx="14"/>
          </p:nvPr>
        </p:nvSpPr>
        <p:spPr>
          <a:xfrm>
            <a:off x="366712"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15" name="Text Placeholder 20"/>
          <p:cNvSpPr>
            <a:spLocks noGrp="1"/>
          </p:cNvSpPr>
          <p:nvPr>
            <p:ph type="body" sz="quarter" idx="21"/>
          </p:nvPr>
        </p:nvSpPr>
        <p:spPr>
          <a:xfrm>
            <a:off x="366712" y="2791375"/>
            <a:ext cx="3078481" cy="3384000"/>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0" name="Text Placeholder 13"/>
          <p:cNvSpPr>
            <a:spLocks noGrp="1"/>
          </p:cNvSpPr>
          <p:nvPr>
            <p:ph type="body" sz="quarter" idx="29"/>
          </p:nvPr>
        </p:nvSpPr>
        <p:spPr>
          <a:xfrm>
            <a:off x="4735513"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22" name="Text Placeholder 20"/>
          <p:cNvSpPr>
            <a:spLocks noGrp="1"/>
          </p:cNvSpPr>
          <p:nvPr>
            <p:ph type="body" sz="quarter" idx="30"/>
          </p:nvPr>
        </p:nvSpPr>
        <p:spPr>
          <a:xfrm>
            <a:off x="4735513" y="2791375"/>
            <a:ext cx="4040187" cy="3384000"/>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4" name="Text Placeholder 3"/>
          <p:cNvSpPr>
            <a:spLocks noGrp="1"/>
          </p:cNvSpPr>
          <p:nvPr>
            <p:ph type="body" sz="quarter" idx="31" hasCustomPrompt="1"/>
          </p:nvPr>
        </p:nvSpPr>
        <p:spPr>
          <a:xfrm>
            <a:off x="4737100" y="367200"/>
            <a:ext cx="4038600" cy="396000"/>
          </a:xfrm>
        </p:spPr>
        <p:txBody>
          <a:bodyPr/>
          <a:lstStyle>
            <a:lvl1pPr marL="0" indent="0">
              <a:spcBef>
                <a:spcPts val="0"/>
              </a:spcBef>
              <a:buNone/>
              <a:defRPr sz="2400" b="1" baseline="0">
                <a:solidFill>
                  <a:schemeClr val="tx2"/>
                </a:solidFill>
              </a:defRPr>
            </a:lvl1pPr>
          </a:lstStyle>
          <a:p>
            <a:pPr lvl="0"/>
            <a:r>
              <a:rPr lang="en-GB" noProof="0" dirty="0"/>
              <a:t>Click to edit Western title</a:t>
            </a:r>
          </a:p>
        </p:txBody>
      </p:sp>
    </p:spTree>
    <p:extLst>
      <p:ext uri="{BB962C8B-B14F-4D97-AF65-F5344CB8AC3E}">
        <p14:creationId xmlns:p14="http://schemas.microsoft.com/office/powerpoint/2010/main" val="3940808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gradFill>
          <a:gsLst>
            <a:gs pos="0">
              <a:schemeClr val="bg2"/>
            </a:gs>
            <a:gs pos="100000">
              <a:schemeClr val="bg1"/>
            </a:gs>
          </a:gsLst>
          <a:lin ang="4500000" scaled="0"/>
        </a:gra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gradFill>
            <a:gsLst>
              <a:gs pos="0">
                <a:srgbClr val="EBECED">
                  <a:alpha val="0"/>
                </a:srgbClr>
              </a:gs>
              <a:gs pos="45000">
                <a:srgbClr val="EBECED">
                  <a:alpha val="0"/>
                </a:srgbClr>
              </a:gs>
              <a:gs pos="90000">
                <a:srgbClr val="EBECED"/>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A2A4A3"/>
              </a:solidFill>
            </a:endParaRPr>
          </a:p>
        </p:txBody>
      </p:sp>
      <p:sp>
        <p:nvSpPr>
          <p:cNvPr id="8" name="Freeform 5"/>
          <p:cNvSpPr>
            <a:spLocks/>
          </p:cNvSpPr>
          <p:nvPr userDrawn="1"/>
        </p:nvSpPr>
        <p:spPr bwMode="auto">
          <a:xfrm>
            <a:off x="0" y="0"/>
            <a:ext cx="8791575" cy="68580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vert="horz" wrap="square" lIns="91440" tIns="45720" rIns="91440" bIns="45720" numCol="1" anchor="t" anchorCtr="0" compatLnSpc="1">
            <a:prstTxWarp prst="textNoShape">
              <a:avLst/>
            </a:prstTxWarp>
          </a:bodyPr>
          <a:lstStyle/>
          <a:p>
            <a:endParaRPr lang="en-GB" dirty="0">
              <a:solidFill>
                <a:srgbClr val="565A5C"/>
              </a:solidFill>
            </a:endParaRPr>
          </a:p>
        </p:txBody>
      </p:sp>
      <p:sp>
        <p:nvSpPr>
          <p:cNvPr id="3" name="Text Placeholder 2"/>
          <p:cNvSpPr>
            <a:spLocks noGrp="1"/>
          </p:cNvSpPr>
          <p:nvPr>
            <p:ph type="body" idx="1"/>
          </p:nvPr>
        </p:nvSpPr>
        <p:spPr>
          <a:xfrm>
            <a:off x="366713" y="302417"/>
            <a:ext cx="6876000" cy="553998"/>
          </a:xfrm>
        </p:spPr>
        <p:txBody>
          <a:bodyPr wrap="square" lIns="0" tIns="0" rIns="0" bIns="0" anchor="b">
            <a:noAutofit/>
          </a:bodyPr>
          <a:lstStyle>
            <a:lvl1pPr marL="0" indent="0">
              <a:spcBef>
                <a:spcPts val="0"/>
              </a:spcBef>
              <a:buNone/>
              <a:defRPr sz="3600" b="1">
                <a:solidFill>
                  <a:srgbClr val="565A5C"/>
                </a:solidFill>
                <a:latin typeface="+mj-lt"/>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Click to edit Master text styles</a:t>
            </a:r>
          </a:p>
        </p:txBody>
      </p:sp>
      <p:sp>
        <p:nvSpPr>
          <p:cNvPr id="18" name="Title 17"/>
          <p:cNvSpPr>
            <a:spLocks noGrp="1"/>
          </p:cNvSpPr>
          <p:nvPr>
            <p:ph type="title"/>
          </p:nvPr>
        </p:nvSpPr>
        <p:spPr>
          <a:xfrm>
            <a:off x="366713" y="898850"/>
            <a:ext cx="6875462" cy="1280160"/>
          </a:xfrm>
        </p:spPr>
        <p:txBody>
          <a:bodyPr lIns="0" tIns="0" rIns="0" bIns="0" anchor="t" anchorCtr="0">
            <a:noAutofit/>
          </a:bodyPr>
          <a:lstStyle>
            <a:lvl1pPr algn="l">
              <a:lnSpc>
                <a:spcPct val="90000"/>
              </a:lnSpc>
              <a:defRPr sz="3600" b="0">
                <a:solidFill>
                  <a:srgbClr val="565A5C"/>
                </a:solidFill>
                <a:latin typeface="+mj-lt"/>
                <a:cs typeface="Arial" pitchFamily="34" charset="0"/>
              </a:defRPr>
            </a:lvl1pPr>
          </a:lstStyle>
          <a:p>
            <a:r>
              <a:rPr lang="en-US" noProof="0"/>
              <a:t>Click to edit Master title style</a:t>
            </a:r>
            <a:endParaRPr lang="en-GB" noProof="0" dirty="0"/>
          </a:p>
        </p:txBody>
      </p:sp>
      <p:sp>
        <p:nvSpPr>
          <p:cNvPr id="2" name="Date Placeholder 1"/>
          <p:cNvSpPr>
            <a:spLocks noGrp="1"/>
          </p:cNvSpPr>
          <p:nvPr>
            <p:ph type="dt" sz="half" idx="10"/>
          </p:nvPr>
        </p:nvSpPr>
        <p:spPr/>
        <p:txBody>
          <a:bodyPr/>
          <a:lstStyle/>
          <a:p>
            <a:fld id="{DC245CB9-505B-40D9-9175-09DA991F15F2}" type="datetime1">
              <a:rPr lang="en-GB" smtClean="0">
                <a:solidFill>
                  <a:srgbClr val="565A5C"/>
                </a:solidFill>
              </a:rPr>
              <a:pPr/>
              <a:t>12/10/2018</a:t>
            </a:fld>
            <a:endParaRPr lang="en-GB" dirty="0">
              <a:solidFill>
                <a:srgbClr val="565A5C"/>
              </a:solidFill>
            </a:endParaRPr>
          </a:p>
        </p:txBody>
      </p:sp>
      <p:sp>
        <p:nvSpPr>
          <p:cNvPr id="4" name="Slide Number Placeholder 3"/>
          <p:cNvSpPr>
            <a:spLocks noGrp="1"/>
          </p:cNvSpPr>
          <p:nvPr>
            <p:ph type="sldNum" sz="quarter" idx="11"/>
          </p:nvPr>
        </p:nvSpPr>
        <p:spPr>
          <a:xfrm>
            <a:off x="7494482" y="6537600"/>
            <a:ext cx="144000" cy="144000"/>
          </a:xfrm>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6" name="Footer Placeholder 5"/>
          <p:cNvSpPr>
            <a:spLocks noGrp="1"/>
          </p:cNvSpPr>
          <p:nvPr>
            <p:ph type="ftr" sz="quarter" idx="12"/>
          </p:nvPr>
        </p:nvSpPr>
        <p:spPr/>
        <p:txBody>
          <a:bodyPr/>
          <a:lstStyle/>
          <a:p>
            <a:r>
              <a:rPr lang="en-GB">
                <a:solidFill>
                  <a:srgbClr val="565A5C"/>
                </a:solidFill>
              </a:rPr>
              <a:t>Footer or alternate date</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2482" y="6507853"/>
            <a:ext cx="1104343" cy="212034"/>
          </a:xfrm>
          <a:prstGeom prst="rect">
            <a:avLst/>
          </a:prstGeom>
        </p:spPr>
      </p:pic>
    </p:spTree>
    <p:extLst>
      <p:ext uri="{BB962C8B-B14F-4D97-AF65-F5344CB8AC3E}">
        <p14:creationId xmlns:p14="http://schemas.microsoft.com/office/powerpoint/2010/main" val="24233386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Bilingual Thank you">
    <p:spTree>
      <p:nvGrpSpPr>
        <p:cNvPr id="1" name=""/>
        <p:cNvGrpSpPr/>
        <p:nvPr/>
      </p:nvGrpSpPr>
      <p:grpSpPr>
        <a:xfrm>
          <a:off x="0" y="0"/>
          <a:ext cx="0" cy="0"/>
          <a:chOff x="0" y="0"/>
          <a:chExt cx="0" cy="0"/>
        </a:xfrm>
      </p:grpSpPr>
      <p:sp>
        <p:nvSpPr>
          <p:cNvPr id="36" name="Text Placeholder 35"/>
          <p:cNvSpPr>
            <a:spLocks noGrp="1"/>
          </p:cNvSpPr>
          <p:nvPr>
            <p:ph type="body" sz="quarter" idx="22"/>
          </p:nvPr>
        </p:nvSpPr>
        <p:spPr>
          <a:xfrm>
            <a:off x="4221698" y="495525"/>
            <a:ext cx="2675990" cy="596675"/>
          </a:xfrm>
        </p:spPr>
        <p:txBody>
          <a:bodyPr/>
          <a:lstStyle>
            <a:lvl1pPr marL="0" indent="0" algn="l" defTabSz="457200" rtl="0" eaLnBrk="1" latinLnBrk="0" hangingPunct="1">
              <a:spcBef>
                <a:spcPct val="0"/>
              </a:spcBef>
              <a:buNone/>
              <a:defRPr lang="en-US" sz="3200" b="0" kern="1200" dirty="0" smtClean="0">
                <a:solidFill>
                  <a:schemeClr val="tx2"/>
                </a:solidFill>
                <a:latin typeface="+mj-lt"/>
                <a:ea typeface="+mj-ea"/>
                <a:cs typeface="Arial" pitchFamily="34" charset="0"/>
              </a:defRPr>
            </a:lvl1pPr>
            <a:lvl2pPr marL="182160" indent="0" algn="l" defTabSz="457200" rtl="0" eaLnBrk="1" latinLnBrk="0" hangingPunct="1">
              <a:spcBef>
                <a:spcPct val="0"/>
              </a:spcBef>
              <a:buNone/>
              <a:defRPr lang="en-US" sz="3200" b="0" kern="1200" dirty="0" smtClean="0">
                <a:solidFill>
                  <a:schemeClr val="tx2"/>
                </a:solidFill>
                <a:latin typeface="+mj-lt"/>
                <a:ea typeface="+mj-ea"/>
                <a:cs typeface="Arial" pitchFamily="34" charset="0"/>
              </a:defRPr>
            </a:lvl2pPr>
            <a:lvl3pPr>
              <a:defRPr/>
            </a:lvl3pPr>
            <a:lvl4pPr>
              <a:defRPr/>
            </a:lvl4pPr>
            <a:lvl5pPr>
              <a:defRPr/>
            </a:lvl5pPr>
          </a:lstStyle>
          <a:p>
            <a:pPr lvl="0"/>
            <a:r>
              <a:rPr lang="en-US" noProof="0"/>
              <a:t>Click to edit Master text styles</a:t>
            </a:r>
          </a:p>
        </p:txBody>
      </p:sp>
      <p:sp>
        <p:nvSpPr>
          <p:cNvPr id="22" name="Title 21"/>
          <p:cNvSpPr>
            <a:spLocks noGrp="1"/>
          </p:cNvSpPr>
          <p:nvPr>
            <p:ph type="title"/>
          </p:nvPr>
        </p:nvSpPr>
        <p:spPr>
          <a:xfrm>
            <a:off x="366714" y="495525"/>
            <a:ext cx="3429000" cy="492443"/>
          </a:xfrm>
        </p:spPr>
        <p:txBody>
          <a:bodyPr/>
          <a:lstStyle>
            <a:lvl1pPr>
              <a:defRPr lang="en-GB" sz="3200" b="0" kern="1200" dirty="0">
                <a:solidFill>
                  <a:schemeClr val="tx2"/>
                </a:solidFill>
                <a:latin typeface="+mj-lt"/>
                <a:ea typeface="+mj-ea"/>
                <a:cs typeface="Arial" pitchFamily="34" charset="0"/>
              </a:defRPr>
            </a:lvl1pPr>
          </a:lstStyle>
          <a:p>
            <a:r>
              <a:rPr lang="en-US" noProof="0"/>
              <a:t>Click to edit Master title style</a:t>
            </a:r>
            <a:endParaRPr lang="en-GB" noProof="0" dirty="0"/>
          </a:p>
        </p:txBody>
      </p:sp>
      <p:cxnSp>
        <p:nvCxnSpPr>
          <p:cNvPr id="11" name="Straight Connector 10"/>
          <p:cNvCxnSpPr/>
          <p:nvPr/>
        </p:nvCxnSpPr>
        <p:spPr>
          <a:xfrm>
            <a:off x="366713" y="3515630"/>
            <a:ext cx="8408986"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8000"/>
            <a:ext cx="1743749" cy="334800"/>
          </a:xfrm>
          <a:prstGeom prst="rect">
            <a:avLst/>
          </a:prstGeom>
        </p:spPr>
      </p:pic>
      <p:sp>
        <p:nvSpPr>
          <p:cNvPr id="2" name="Date Placeholder 1"/>
          <p:cNvSpPr>
            <a:spLocks noGrp="1"/>
          </p:cNvSpPr>
          <p:nvPr>
            <p:ph type="dt" sz="half" idx="13"/>
          </p:nvPr>
        </p:nvSpPr>
        <p:spPr/>
        <p:txBody>
          <a:bodyPr/>
          <a:lstStyle>
            <a:lvl1pPr>
              <a:defRPr>
                <a:solidFill>
                  <a:schemeClr val="bg1"/>
                </a:solidFill>
              </a:defRPr>
            </a:lvl1pPr>
          </a:lstStyle>
          <a:p>
            <a:fld id="{1C512AF5-330E-4DBB-BE91-E10EA8F30837}" type="datetime1">
              <a:rPr lang="en-GB" smtClean="0">
                <a:solidFill>
                  <a:srgbClr val="FFFFFF"/>
                </a:solidFill>
              </a:rPr>
              <a:pPr/>
              <a:t>12/10/2018</a:t>
            </a:fld>
            <a:endParaRPr lang="en-GB" dirty="0">
              <a:solidFill>
                <a:srgbClr val="FFFFFF"/>
              </a:solidFill>
            </a:endParaRPr>
          </a:p>
        </p:txBody>
      </p:sp>
      <p:sp>
        <p:nvSpPr>
          <p:cNvPr id="4" name="Footer Placeholder 3"/>
          <p:cNvSpPr>
            <a:spLocks noGrp="1"/>
          </p:cNvSpPr>
          <p:nvPr>
            <p:ph type="ftr" sz="quarter" idx="14"/>
          </p:nvPr>
        </p:nvSpPr>
        <p:spPr/>
        <p:txBody>
          <a:bodyPr/>
          <a:lstStyle>
            <a:lvl1pPr>
              <a:defRPr>
                <a:solidFill>
                  <a:schemeClr val="bg1"/>
                </a:solidFill>
              </a:defRPr>
            </a:lvl1pPr>
          </a:lstStyle>
          <a:p>
            <a:r>
              <a:rPr lang="en-GB" dirty="0">
                <a:solidFill>
                  <a:srgbClr val="FFFFFF"/>
                </a:solidFill>
              </a:rPr>
              <a:t>Footer or alternate date</a:t>
            </a:r>
          </a:p>
        </p:txBody>
      </p:sp>
      <p:sp>
        <p:nvSpPr>
          <p:cNvPr id="5" name="Slide Number Placeholder 4"/>
          <p:cNvSpPr>
            <a:spLocks noGrp="1"/>
          </p:cNvSpPr>
          <p:nvPr>
            <p:ph type="sldNum" sz="quarter" idx="15"/>
          </p:nvPr>
        </p:nvSpPr>
        <p:spPr/>
        <p:txBody>
          <a:bodyPr/>
          <a:lstStyle>
            <a:lvl1pPr>
              <a:defRPr>
                <a:solidFill>
                  <a:schemeClr val="bg1"/>
                </a:solidFill>
              </a:defRPr>
            </a:lvl1pPr>
          </a:lstStyle>
          <a:p>
            <a:fld id="{D34DACC3-9742-4940-92E6-4CAB853A3218}" type="slidenum">
              <a:rPr lang="en-GB" smtClean="0">
                <a:solidFill>
                  <a:srgbClr val="FFFFFF"/>
                </a:solidFill>
              </a:rPr>
              <a:pPr/>
              <a:t>‹#›</a:t>
            </a:fld>
            <a:endParaRPr lang="en-GB" dirty="0">
              <a:solidFill>
                <a:srgbClr val="FFFFFF"/>
              </a:solidFill>
            </a:endParaRPr>
          </a:p>
        </p:txBody>
      </p:sp>
      <p:sp>
        <p:nvSpPr>
          <p:cNvPr id="28" name="Text Placeholder 2"/>
          <p:cNvSpPr>
            <a:spLocks noGrp="1"/>
          </p:cNvSpPr>
          <p:nvPr>
            <p:ph type="body" sz="quarter" idx="16" hasCustomPrompt="1"/>
          </p:nvPr>
        </p:nvSpPr>
        <p:spPr>
          <a:xfrm>
            <a:off x="366712" y="1603375"/>
            <a:ext cx="3429001" cy="1686067"/>
          </a:xfrm>
        </p:spPr>
        <p:txBody>
          <a:bodyPr lIns="144000"/>
          <a:lstStyle>
            <a:lvl1pPr marL="0" indent="0" algn="l" defTabSz="457200" rtl="0" eaLnBrk="1" latinLnBrk="0" hangingPunct="1">
              <a:lnSpc>
                <a:spcPts val="2000"/>
              </a:lnSpc>
              <a:spcBef>
                <a:spcPts val="0"/>
              </a:spcBef>
              <a:spcAft>
                <a:spcPts val="300"/>
              </a:spcAft>
              <a:buClr>
                <a:schemeClr val="accent1"/>
              </a:buClr>
              <a:buFont typeface="Arial"/>
              <a:buNone/>
              <a:defRPr lang="en-US" sz="180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GB" noProof="0" dirty="0"/>
              <a:t>Office name and address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9" name="Text Placeholder 4"/>
          <p:cNvSpPr>
            <a:spLocks noGrp="1"/>
          </p:cNvSpPr>
          <p:nvPr>
            <p:ph type="body" sz="quarter" idx="17"/>
          </p:nvPr>
        </p:nvSpPr>
        <p:spPr>
          <a:xfrm>
            <a:off x="366714" y="3682800"/>
            <a:ext cx="3499200" cy="2228400"/>
          </a:xfrm>
        </p:spPr>
        <p:txBody>
          <a:bodyPr anchor="t" anchorCtr="0"/>
          <a:lstStyle>
            <a:lvl1pPr marL="0" indent="0">
              <a:spcBef>
                <a:spcPts val="0"/>
              </a:spcBef>
              <a:buNone/>
              <a:defRPr sz="1200">
                <a:solidFill>
                  <a:schemeClr val="tx2"/>
                </a:solidFill>
              </a:defRPr>
            </a:lvl1pPr>
            <a:lvl2pPr marL="183600">
              <a:spcBef>
                <a:spcPts val="0"/>
              </a:spcBef>
              <a:defRPr sz="1200">
                <a:solidFill>
                  <a:schemeClr val="tx2"/>
                </a:solidFill>
              </a:defRPr>
            </a:lvl2pPr>
            <a:lvl3pPr>
              <a:defRPr sz="1400"/>
            </a:lvl3pPr>
            <a:lvl4pPr>
              <a:defRPr sz="1400"/>
            </a:lvl4pPr>
            <a:lvl5pPr>
              <a:defRPr sz="1400"/>
            </a:lvl5pPr>
          </a:lstStyle>
          <a:p>
            <a:pPr lvl="0"/>
            <a:r>
              <a:rPr lang="en-US" noProof="0"/>
              <a:t>Click to edit Master text styles</a:t>
            </a:r>
          </a:p>
          <a:p>
            <a:pPr lvl="1"/>
            <a:r>
              <a:rPr lang="en-US" noProof="0"/>
              <a:t>Second level</a:t>
            </a:r>
          </a:p>
        </p:txBody>
      </p:sp>
      <p:sp>
        <p:nvSpPr>
          <p:cNvPr id="32" name="Text Placeholder 2"/>
          <p:cNvSpPr>
            <a:spLocks noGrp="1"/>
          </p:cNvSpPr>
          <p:nvPr>
            <p:ph type="body" sz="quarter" idx="19"/>
          </p:nvPr>
        </p:nvSpPr>
        <p:spPr>
          <a:xfrm>
            <a:off x="4221698" y="6058773"/>
            <a:ext cx="4554000" cy="442040"/>
          </a:xfrm>
        </p:spPr>
        <p:txBody>
          <a:bodyPr anchor="b" anchorCtr="0"/>
          <a:lstStyle>
            <a:lvl1pPr marL="0" indent="0" algn="l" defTabSz="457200" rtl="0" eaLnBrk="1" latinLnBrk="0" hangingPunct="1">
              <a:lnSpc>
                <a:spcPts val="700"/>
              </a:lnSpc>
              <a:spcBef>
                <a:spcPts val="0"/>
              </a:spcBef>
              <a:spcAft>
                <a:spcPts val="0"/>
              </a:spcAft>
              <a:buClr>
                <a:schemeClr val="accent1"/>
              </a:buClr>
              <a:buFont typeface="Arial"/>
              <a:buNone/>
              <a:defRPr lang="en-US" sz="65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US" noProof="0"/>
              <a:t>Click to edit Master text styles</a:t>
            </a:r>
          </a:p>
        </p:txBody>
      </p:sp>
      <p:sp>
        <p:nvSpPr>
          <p:cNvPr id="33" name="Text Placeholder 4"/>
          <p:cNvSpPr>
            <a:spLocks noGrp="1"/>
          </p:cNvSpPr>
          <p:nvPr>
            <p:ph type="body" sz="quarter" idx="20"/>
          </p:nvPr>
        </p:nvSpPr>
        <p:spPr>
          <a:xfrm>
            <a:off x="4221700" y="3682800"/>
            <a:ext cx="4554000" cy="2228400"/>
          </a:xfrm>
        </p:spPr>
        <p:txBody>
          <a:bodyPr anchor="t" anchorCtr="0"/>
          <a:lstStyle>
            <a:lvl1pPr marL="0" indent="0">
              <a:spcBef>
                <a:spcPts val="0"/>
              </a:spcBef>
              <a:buNone/>
              <a:defRPr sz="1200">
                <a:solidFill>
                  <a:schemeClr val="tx2"/>
                </a:solidFill>
              </a:defRPr>
            </a:lvl1pPr>
            <a:lvl2pPr marL="183600">
              <a:spcBef>
                <a:spcPts val="0"/>
              </a:spcBef>
              <a:defRPr sz="1200">
                <a:solidFill>
                  <a:schemeClr val="tx2"/>
                </a:solidFill>
              </a:defRPr>
            </a:lvl2pPr>
            <a:lvl3pPr>
              <a:defRPr sz="1400"/>
            </a:lvl3pPr>
            <a:lvl4pPr>
              <a:defRPr sz="1400"/>
            </a:lvl4pPr>
            <a:lvl5pPr>
              <a:defRPr sz="1400"/>
            </a:lvl5pPr>
          </a:lstStyle>
          <a:p>
            <a:pPr lvl="0"/>
            <a:r>
              <a:rPr lang="en-US" noProof="0"/>
              <a:t>Click to edit Master text styles</a:t>
            </a:r>
          </a:p>
          <a:p>
            <a:pPr lvl="1"/>
            <a:r>
              <a:rPr lang="en-US" noProof="0"/>
              <a:t>Second level</a:t>
            </a:r>
          </a:p>
        </p:txBody>
      </p:sp>
      <p:sp>
        <p:nvSpPr>
          <p:cNvPr id="34" name="Text Placeholder 6"/>
          <p:cNvSpPr>
            <a:spLocks noGrp="1"/>
          </p:cNvSpPr>
          <p:nvPr>
            <p:ph type="body" sz="quarter" idx="21" hasCustomPrompt="1"/>
          </p:nvPr>
        </p:nvSpPr>
        <p:spPr>
          <a:xfrm>
            <a:off x="4222800" y="1601788"/>
            <a:ext cx="3430800" cy="1687512"/>
          </a:xfrm>
        </p:spPr>
        <p:txBody>
          <a:bodyPr anchor="t" anchorCtr="0"/>
          <a:lstStyle>
            <a:lvl1pPr marL="0" indent="0">
              <a:lnSpc>
                <a:spcPts val="2000"/>
              </a:lnSpc>
              <a:spcBef>
                <a:spcPts val="0"/>
              </a:spcBef>
              <a:spcAft>
                <a:spcPts val="300"/>
              </a:spcAft>
              <a:buNone/>
              <a:defRPr sz="1800"/>
            </a:lvl1pPr>
          </a:lstStyle>
          <a:p>
            <a:pPr lvl="0"/>
            <a:r>
              <a:rPr lang="en-GB" noProof="0" dirty="0"/>
              <a:t>Office name and address</a:t>
            </a:r>
          </a:p>
          <a:p>
            <a:pPr lvl="1"/>
            <a:r>
              <a:rPr lang="en-GB" noProof="0" dirty="0"/>
              <a:t>Second level</a:t>
            </a:r>
          </a:p>
        </p:txBody>
      </p:sp>
      <p:sp>
        <p:nvSpPr>
          <p:cNvPr id="8" name="Text Placeholder 7"/>
          <p:cNvSpPr>
            <a:spLocks noGrp="1"/>
          </p:cNvSpPr>
          <p:nvPr>
            <p:ph type="body" sz="quarter" idx="23"/>
          </p:nvPr>
        </p:nvSpPr>
        <p:spPr>
          <a:xfrm>
            <a:off x="366713" y="6059488"/>
            <a:ext cx="3498850" cy="441325"/>
          </a:xfrm>
        </p:spPr>
        <p:txBody>
          <a:bodyPr anchor="b" anchorCtr="0"/>
          <a:lstStyle>
            <a:lvl1pPr marL="0" indent="0">
              <a:lnSpc>
                <a:spcPts val="800"/>
              </a:lnSpc>
              <a:spcBef>
                <a:spcPts val="0"/>
              </a:spcBef>
              <a:buNone/>
              <a:defRPr sz="700"/>
            </a:lvl1pPr>
            <a:lvl2pPr marL="182160" indent="0">
              <a:lnSpc>
                <a:spcPts val="700"/>
              </a:lnSpc>
              <a:buNone/>
              <a:defRPr sz="650"/>
            </a:lvl2pPr>
            <a:lvl3pPr marL="367920" indent="0">
              <a:lnSpc>
                <a:spcPts val="700"/>
              </a:lnSpc>
              <a:buNone/>
              <a:defRPr sz="650"/>
            </a:lvl3pPr>
            <a:lvl4pPr marL="551520" indent="0">
              <a:lnSpc>
                <a:spcPts val="700"/>
              </a:lnSpc>
              <a:buNone/>
              <a:defRPr sz="650"/>
            </a:lvl4pPr>
            <a:lvl5pPr marL="735120" indent="0">
              <a:lnSpc>
                <a:spcPts val="700"/>
              </a:lnSpc>
              <a:buNone/>
              <a:defRPr sz="650"/>
            </a:lvl5pPr>
          </a:lstStyle>
          <a:p>
            <a:pPr lvl="0"/>
            <a:r>
              <a:rPr lang="en-US"/>
              <a:t>Click to edit Master text styles</a:t>
            </a:r>
          </a:p>
        </p:txBody>
      </p:sp>
    </p:spTree>
    <p:extLst>
      <p:ext uri="{BB962C8B-B14F-4D97-AF65-F5344CB8AC3E}">
        <p14:creationId xmlns:p14="http://schemas.microsoft.com/office/powerpoint/2010/main" val="26020805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flip="none" rotWithShape="1">
          <a:gsLst>
            <a:gs pos="0">
              <a:schemeClr val="accent1"/>
            </a:gs>
            <a:gs pos="100000">
              <a:schemeClr val="tx2"/>
            </a:gs>
          </a:gsLst>
          <a:lin ang="5400000" scaled="1"/>
          <a:tileRect/>
        </a:gradFill>
        <a:effectLst/>
      </p:bgPr>
    </p:bg>
    <p:spTree>
      <p:nvGrpSpPr>
        <p:cNvPr id="1" name=""/>
        <p:cNvGrpSpPr/>
        <p:nvPr/>
      </p:nvGrpSpPr>
      <p:grpSpPr>
        <a:xfrm>
          <a:off x="0" y="0"/>
          <a:ext cx="0" cy="0"/>
          <a:chOff x="0" y="0"/>
          <a:chExt cx="0" cy="0"/>
        </a:xfrm>
      </p:grpSpPr>
      <p:sp>
        <p:nvSpPr>
          <p:cNvPr id="12" name="Freeform 5"/>
          <p:cNvSpPr>
            <a:spLocks/>
          </p:cNvSpPr>
          <p:nvPr userDrawn="1"/>
        </p:nvSpPr>
        <p:spPr bwMode="auto">
          <a:xfrm>
            <a:off x="0" y="0"/>
            <a:ext cx="8793784" cy="6858000"/>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vert="horz" wrap="square" lIns="91440" tIns="45720" rIns="91440" bIns="45720" numCol="1" anchor="t" anchorCtr="0" compatLnSpc="1">
            <a:prstTxWarp prst="textNoShape">
              <a:avLst/>
            </a:prstTxWarp>
          </a:bodyPr>
          <a:lstStyle/>
          <a:p>
            <a:endParaRPr lang="en-GB" dirty="0">
              <a:solidFill>
                <a:srgbClr val="565A5C"/>
              </a:solidFill>
            </a:endParaRPr>
          </a:p>
        </p:txBody>
      </p:sp>
      <p:sp>
        <p:nvSpPr>
          <p:cNvPr id="2" name="Title 1"/>
          <p:cNvSpPr>
            <a:spLocks noGrp="1"/>
          </p:cNvSpPr>
          <p:nvPr>
            <p:ph type="ctrTitle"/>
          </p:nvPr>
        </p:nvSpPr>
        <p:spPr bwMode="gray">
          <a:xfrm>
            <a:off x="366713" y="2178030"/>
            <a:ext cx="6876200" cy="553998"/>
          </a:xfrm>
        </p:spPr>
        <p:txBody>
          <a:bodyPr wrap="square" lIns="0" tIns="0" rIns="0" bIns="0" anchor="b" anchorCtr="0">
            <a:spAutoFit/>
          </a:bodyPr>
          <a:lstStyle>
            <a:lvl1pPr algn="l">
              <a:lnSpc>
                <a:spcPct val="100000"/>
              </a:lnSpc>
              <a:defRPr sz="3600" b="1">
                <a:solidFill>
                  <a:schemeClr val="bg1"/>
                </a:solidFill>
                <a:latin typeface="+mj-lt"/>
                <a:cs typeface="Arial" pitchFamily="34" charset="0"/>
              </a:defRPr>
            </a:lvl1pPr>
          </a:lstStyle>
          <a:p>
            <a:r>
              <a:rPr lang="en-US" noProof="0"/>
              <a:t>Click to edit Master title style</a:t>
            </a:r>
            <a:endParaRPr lang="en-GB" noProof="0" dirty="0"/>
          </a:p>
        </p:txBody>
      </p:sp>
      <p:sp>
        <p:nvSpPr>
          <p:cNvPr id="3" name="Subtitle 2"/>
          <p:cNvSpPr>
            <a:spLocks noGrp="1"/>
          </p:cNvSpPr>
          <p:nvPr>
            <p:ph type="subTitle" idx="1"/>
          </p:nvPr>
        </p:nvSpPr>
        <p:spPr bwMode="gray">
          <a:xfrm>
            <a:off x="366713" y="2788920"/>
            <a:ext cx="6876200" cy="1280160"/>
          </a:xfrm>
        </p:spPr>
        <p:txBody>
          <a:bodyPr wrap="square" lIns="0" tIns="0" rIns="0" bIns="0">
            <a:noAutofit/>
          </a:bodyPr>
          <a:lstStyle>
            <a:lvl1pPr marL="0" indent="0" algn="l">
              <a:lnSpc>
                <a:spcPct val="90000"/>
              </a:lnSpc>
              <a:spcBef>
                <a:spcPts val="0"/>
              </a:spcBef>
              <a:buNone/>
              <a:defRPr sz="3600" b="0">
                <a:solidFill>
                  <a:schemeClr val="bg1"/>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endParaRPr lang="en-GB" noProof="0" dirty="0"/>
          </a:p>
        </p:txBody>
      </p:sp>
      <p:sp>
        <p:nvSpPr>
          <p:cNvPr id="6" name="Date Placeholder 5"/>
          <p:cNvSpPr>
            <a:spLocks noGrp="1"/>
          </p:cNvSpPr>
          <p:nvPr>
            <p:ph type="dt" sz="half" idx="10"/>
          </p:nvPr>
        </p:nvSpPr>
        <p:spPr>
          <a:xfrm>
            <a:off x="366713" y="4466951"/>
            <a:ext cx="1620000" cy="161583"/>
          </a:xfrm>
        </p:spPr>
        <p:txBody>
          <a:bodyPr/>
          <a:lstStyle>
            <a:lvl1pPr>
              <a:defRPr sz="1050" b="1">
                <a:solidFill>
                  <a:schemeClr val="bg1"/>
                </a:solidFill>
              </a:defRPr>
            </a:lvl1pPr>
          </a:lstStyle>
          <a:p>
            <a:fld id="{008BB5AD-4E49-4B29-8D57-2E12BA37AE06}" type="datetime1">
              <a:rPr lang="en-GB" smtClean="0">
                <a:solidFill>
                  <a:srgbClr val="FFFFFF"/>
                </a:solidFill>
              </a:rPr>
              <a:pPr/>
              <a:t>12/10/2018</a:t>
            </a:fld>
            <a:endParaRPr lang="en-GB" dirty="0">
              <a:solidFill>
                <a:srgbClr val="FFFFFF"/>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9117"/>
            <a:ext cx="1743749" cy="334799"/>
          </a:xfrm>
          <a:prstGeom prst="rect">
            <a:avLst/>
          </a:prstGeom>
        </p:spPr>
      </p:pic>
      <p:sp>
        <p:nvSpPr>
          <p:cNvPr id="5" name="Footer Placeholder 4"/>
          <p:cNvSpPr>
            <a:spLocks noGrp="1"/>
          </p:cNvSpPr>
          <p:nvPr>
            <p:ph type="ftr" sz="quarter" idx="12"/>
          </p:nvPr>
        </p:nvSpPr>
        <p:spPr>
          <a:xfrm>
            <a:off x="366713" y="6858692"/>
            <a:ext cx="2160000" cy="144000"/>
          </a:xfrm>
        </p:spPr>
        <p:txBody>
          <a:bodyPr/>
          <a:lstStyle>
            <a:lvl1pPr>
              <a:defRPr>
                <a:solidFill>
                  <a:schemeClr val="bg1"/>
                </a:solidFill>
              </a:defRPr>
            </a:lvl1pPr>
          </a:lstStyle>
          <a:p>
            <a:r>
              <a:rPr lang="en-GB" dirty="0">
                <a:solidFill>
                  <a:srgbClr val="FFFFFF"/>
                </a:solidFill>
              </a:rPr>
              <a:t>Footer or alternate date</a:t>
            </a:r>
          </a:p>
        </p:txBody>
      </p:sp>
      <p:sp>
        <p:nvSpPr>
          <p:cNvPr id="7" name="Slide Number Placeholder 6"/>
          <p:cNvSpPr>
            <a:spLocks noGrp="1"/>
          </p:cNvSpPr>
          <p:nvPr>
            <p:ph type="sldNum" sz="quarter" idx="13"/>
          </p:nvPr>
        </p:nvSpPr>
        <p:spPr>
          <a:xfrm>
            <a:off x="8631700" y="6858000"/>
            <a:ext cx="144000" cy="144000"/>
          </a:xfrm>
        </p:spPr>
        <p:txBody>
          <a:bodyPr/>
          <a:lstStyle>
            <a:lvl1pPr>
              <a:defRPr>
                <a:solidFill>
                  <a:schemeClr val="bg1"/>
                </a:solidFill>
              </a:defRPr>
            </a:lvl1pPr>
          </a:lstStyle>
          <a:p>
            <a:fld id="{D34DACC3-9742-4940-92E6-4CAB853A3218}" type="slidenum">
              <a:rPr lang="en-GB" smtClean="0">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3624082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gradFill>
          <a:gsLst>
            <a:gs pos="0">
              <a:schemeClr val="bg2"/>
            </a:gs>
            <a:gs pos="100000">
              <a:schemeClr val="bg1"/>
            </a:gs>
          </a:gsLst>
          <a:lin ang="4500000" scaled="0"/>
        </a:gra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gradFill>
            <a:gsLst>
              <a:gs pos="0">
                <a:srgbClr val="EBECED">
                  <a:alpha val="0"/>
                </a:srgbClr>
              </a:gs>
              <a:gs pos="45000">
                <a:srgbClr val="EBECED">
                  <a:alpha val="0"/>
                </a:srgbClr>
              </a:gs>
              <a:gs pos="90000">
                <a:srgbClr val="EBECED"/>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A2A4A3"/>
              </a:solidFill>
            </a:endParaRPr>
          </a:p>
        </p:txBody>
      </p:sp>
      <p:sp>
        <p:nvSpPr>
          <p:cNvPr id="8" name="Freeform 5"/>
          <p:cNvSpPr>
            <a:spLocks/>
          </p:cNvSpPr>
          <p:nvPr userDrawn="1"/>
        </p:nvSpPr>
        <p:spPr bwMode="auto">
          <a:xfrm>
            <a:off x="0" y="0"/>
            <a:ext cx="8791575" cy="68580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vert="horz" wrap="square" lIns="91440" tIns="45720" rIns="91440" bIns="45720" numCol="1" anchor="t" anchorCtr="0" compatLnSpc="1">
            <a:prstTxWarp prst="textNoShape">
              <a:avLst/>
            </a:prstTxWarp>
          </a:bodyPr>
          <a:lstStyle/>
          <a:p>
            <a:endParaRPr lang="en-GB" dirty="0">
              <a:solidFill>
                <a:srgbClr val="565A5C"/>
              </a:solidFill>
            </a:endParaRPr>
          </a:p>
        </p:txBody>
      </p:sp>
      <p:sp>
        <p:nvSpPr>
          <p:cNvPr id="3" name="Text Placeholder 2"/>
          <p:cNvSpPr>
            <a:spLocks noGrp="1"/>
          </p:cNvSpPr>
          <p:nvPr>
            <p:ph type="body" idx="1"/>
          </p:nvPr>
        </p:nvSpPr>
        <p:spPr>
          <a:xfrm>
            <a:off x="366713" y="302417"/>
            <a:ext cx="6876000" cy="553998"/>
          </a:xfrm>
        </p:spPr>
        <p:txBody>
          <a:bodyPr wrap="square" lIns="0" tIns="0" rIns="0" bIns="0" anchor="b">
            <a:noAutofit/>
          </a:bodyPr>
          <a:lstStyle>
            <a:lvl1pPr marL="0" indent="0">
              <a:spcBef>
                <a:spcPts val="0"/>
              </a:spcBef>
              <a:buNone/>
              <a:defRPr sz="3600" b="1">
                <a:solidFill>
                  <a:srgbClr val="565A5C"/>
                </a:solidFill>
                <a:latin typeface="+mj-lt"/>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Click to edit Master text styles</a:t>
            </a:r>
          </a:p>
        </p:txBody>
      </p:sp>
      <p:sp>
        <p:nvSpPr>
          <p:cNvPr id="18" name="Title 17"/>
          <p:cNvSpPr>
            <a:spLocks noGrp="1"/>
          </p:cNvSpPr>
          <p:nvPr>
            <p:ph type="title"/>
          </p:nvPr>
        </p:nvSpPr>
        <p:spPr>
          <a:xfrm>
            <a:off x="366713" y="898850"/>
            <a:ext cx="6875462" cy="1280160"/>
          </a:xfrm>
        </p:spPr>
        <p:txBody>
          <a:bodyPr lIns="0" tIns="0" rIns="0" bIns="0" anchor="t" anchorCtr="0">
            <a:noAutofit/>
          </a:bodyPr>
          <a:lstStyle>
            <a:lvl1pPr algn="l">
              <a:lnSpc>
                <a:spcPct val="90000"/>
              </a:lnSpc>
              <a:defRPr sz="3600" b="0">
                <a:solidFill>
                  <a:srgbClr val="565A5C"/>
                </a:solidFill>
                <a:latin typeface="+mj-lt"/>
                <a:cs typeface="Arial" pitchFamily="34" charset="0"/>
              </a:defRPr>
            </a:lvl1pPr>
          </a:lstStyle>
          <a:p>
            <a:r>
              <a:rPr lang="en-US" noProof="0"/>
              <a:t>Click to edit Master title style</a:t>
            </a:r>
            <a:endParaRPr lang="en-GB" noProof="0" dirty="0"/>
          </a:p>
        </p:txBody>
      </p:sp>
      <p:sp>
        <p:nvSpPr>
          <p:cNvPr id="2" name="Date Placeholder 1"/>
          <p:cNvSpPr>
            <a:spLocks noGrp="1"/>
          </p:cNvSpPr>
          <p:nvPr>
            <p:ph type="dt" sz="half" idx="10"/>
          </p:nvPr>
        </p:nvSpPr>
        <p:spPr/>
        <p:txBody>
          <a:bodyPr/>
          <a:lstStyle/>
          <a:p>
            <a:fld id="{DC245CB9-505B-40D9-9175-09DA991F15F2}" type="datetime1">
              <a:rPr lang="en-GB" smtClean="0">
                <a:solidFill>
                  <a:srgbClr val="565A5C"/>
                </a:solidFill>
              </a:rPr>
              <a:pPr/>
              <a:t>12/10/2018</a:t>
            </a:fld>
            <a:endParaRPr lang="en-GB" dirty="0">
              <a:solidFill>
                <a:srgbClr val="565A5C"/>
              </a:solidFill>
            </a:endParaRPr>
          </a:p>
        </p:txBody>
      </p:sp>
      <p:sp>
        <p:nvSpPr>
          <p:cNvPr id="4" name="Slide Number Placeholder 3"/>
          <p:cNvSpPr>
            <a:spLocks noGrp="1"/>
          </p:cNvSpPr>
          <p:nvPr>
            <p:ph type="sldNum" sz="quarter" idx="11"/>
          </p:nvPr>
        </p:nvSpPr>
        <p:spPr>
          <a:xfrm>
            <a:off x="7494482" y="6537600"/>
            <a:ext cx="144000" cy="144000"/>
          </a:xfrm>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6" name="Footer Placeholder 5"/>
          <p:cNvSpPr>
            <a:spLocks noGrp="1"/>
          </p:cNvSpPr>
          <p:nvPr>
            <p:ph type="ftr" sz="quarter" idx="12"/>
          </p:nvPr>
        </p:nvSpPr>
        <p:spPr/>
        <p:txBody>
          <a:bodyPr/>
          <a:lstStyle/>
          <a:p>
            <a:r>
              <a:rPr lang="en-GB">
                <a:solidFill>
                  <a:srgbClr val="565A5C"/>
                </a:solidFill>
              </a:rPr>
              <a:t>Footer or alternate date</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2482" y="6507853"/>
            <a:ext cx="1104343" cy="212034"/>
          </a:xfrm>
          <a:prstGeom prst="rect">
            <a:avLst/>
          </a:prstGeom>
        </p:spPr>
      </p:pic>
    </p:spTree>
    <p:extLst>
      <p:ext uri="{BB962C8B-B14F-4D97-AF65-F5344CB8AC3E}">
        <p14:creationId xmlns:p14="http://schemas.microsoft.com/office/powerpoint/2010/main" val="24233386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66713" y="1600200"/>
            <a:ext cx="8408987"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2" name="Date Placeholder 11"/>
          <p:cNvSpPr>
            <a:spLocks noGrp="1"/>
          </p:cNvSpPr>
          <p:nvPr>
            <p:ph type="dt" sz="half" idx="14"/>
          </p:nvPr>
        </p:nvSpPr>
        <p:spPr/>
        <p:txBody>
          <a:bodyPr/>
          <a:lstStyle/>
          <a:p>
            <a:fld id="{B441596F-7E6F-46FA-A5C4-9EBE0AF5D57C}" type="datetime1">
              <a:rPr lang="en-GB" smtClean="0">
                <a:solidFill>
                  <a:srgbClr val="565A5C"/>
                </a:solidFill>
              </a:rPr>
              <a:pPr/>
              <a:t>12/10/2018</a:t>
            </a:fld>
            <a:endParaRPr lang="en-GB" dirty="0">
              <a:solidFill>
                <a:srgbClr val="565A5C"/>
              </a:solidFill>
            </a:endParaRPr>
          </a:p>
        </p:txBody>
      </p:sp>
      <p:sp>
        <p:nvSpPr>
          <p:cNvPr id="14" name="Slide Number Placeholder 13"/>
          <p:cNvSpPr>
            <a:spLocks noGrp="1"/>
          </p:cNvSpPr>
          <p:nvPr>
            <p:ph type="sldNum" sz="quarter" idx="16"/>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3" name="Title 2"/>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8"/>
          </p:nvPr>
        </p:nvSpPr>
        <p:spPr/>
        <p:txBody>
          <a:bodyPr/>
          <a:lstStyle/>
          <a:p>
            <a:r>
              <a:rPr lang="en-GB">
                <a:solidFill>
                  <a:srgbClr val="565A5C"/>
                </a:solidFill>
              </a:rPr>
              <a:t>Footer or alternate date</a:t>
            </a:r>
          </a:p>
        </p:txBody>
      </p:sp>
    </p:spTree>
    <p:extLst>
      <p:ext uri="{BB962C8B-B14F-4D97-AF65-F5344CB8AC3E}">
        <p14:creationId xmlns:p14="http://schemas.microsoft.com/office/powerpoint/2010/main" val="39784217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 Subhead">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66713" y="1600200"/>
            <a:ext cx="8408987"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2" name="Date Placeholder 11"/>
          <p:cNvSpPr>
            <a:spLocks noGrp="1"/>
          </p:cNvSpPr>
          <p:nvPr>
            <p:ph type="dt" sz="half" idx="14"/>
          </p:nvPr>
        </p:nvSpPr>
        <p:spPr/>
        <p:txBody>
          <a:bodyPr/>
          <a:lstStyle/>
          <a:p>
            <a:fld id="{389088C5-B59B-46FB-898A-7A1F39EBAEB2}" type="datetime1">
              <a:rPr lang="en-GB" smtClean="0">
                <a:solidFill>
                  <a:srgbClr val="565A5C"/>
                </a:solidFill>
              </a:rPr>
              <a:pPr/>
              <a:t>12/10/2018</a:t>
            </a:fld>
            <a:endParaRPr lang="en-GB" dirty="0">
              <a:solidFill>
                <a:srgbClr val="565A5C"/>
              </a:solidFill>
            </a:endParaRPr>
          </a:p>
        </p:txBody>
      </p:sp>
      <p:sp>
        <p:nvSpPr>
          <p:cNvPr id="14" name="Slide Number Placeholder 13"/>
          <p:cNvSpPr>
            <a:spLocks noGrp="1"/>
          </p:cNvSpPr>
          <p:nvPr>
            <p:ph type="sldNum" sz="quarter" idx="16"/>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3" name="Title 2"/>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8"/>
          </p:nvPr>
        </p:nvSpPr>
        <p:spPr/>
        <p:txBody>
          <a:bodyPr/>
          <a:lstStyle/>
          <a:p>
            <a:r>
              <a:rPr lang="en-GB">
                <a:solidFill>
                  <a:srgbClr val="565A5C"/>
                </a:solidFill>
              </a:rPr>
              <a:t>Footer or alternate date</a:t>
            </a:r>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extLst>
      <p:ext uri="{BB962C8B-B14F-4D97-AF65-F5344CB8AC3E}">
        <p14:creationId xmlns:p14="http://schemas.microsoft.com/office/powerpoint/2010/main" val="13810755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40187"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Content Placeholder 3"/>
          <p:cNvSpPr>
            <a:spLocks noGrp="1"/>
          </p:cNvSpPr>
          <p:nvPr>
            <p:ph sz="half" idx="2"/>
          </p:nvPr>
        </p:nvSpPr>
        <p:spPr>
          <a:xfrm>
            <a:off x="4737100" y="1603375"/>
            <a:ext cx="4038599"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5" name="Date Placeholder 4"/>
          <p:cNvSpPr>
            <a:spLocks noGrp="1"/>
          </p:cNvSpPr>
          <p:nvPr>
            <p:ph type="dt" sz="half" idx="10"/>
          </p:nvPr>
        </p:nvSpPr>
        <p:spPr/>
        <p:txBody>
          <a:bodyPr/>
          <a:lstStyle/>
          <a:p>
            <a:fld id="{0607DE5B-47C1-48C3-920B-13F856F113AC}" type="datetime1">
              <a:rPr lang="en-GB" smtClean="0">
                <a:solidFill>
                  <a:srgbClr val="565A5C"/>
                </a:solidFill>
              </a:rPr>
              <a:pPr/>
              <a:t>12/10/2018</a:t>
            </a:fld>
            <a:endParaRPr lang="en-GB" dirty="0">
              <a:solidFill>
                <a:srgbClr val="565A5C"/>
              </a:solidFill>
            </a:endParaRPr>
          </a:p>
        </p:txBody>
      </p:sp>
      <p:sp>
        <p:nvSpPr>
          <p:cNvPr id="7" name="Slide Number Placeholder 6"/>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6" name="Title 5"/>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a:solidFill>
                  <a:srgbClr val="565A5C"/>
                </a:solidFill>
              </a:rPr>
              <a:t>Footer or alternate date</a:t>
            </a:r>
          </a:p>
        </p:txBody>
      </p:sp>
    </p:spTree>
    <p:extLst>
      <p:ext uri="{BB962C8B-B14F-4D97-AF65-F5344CB8AC3E}">
        <p14:creationId xmlns:p14="http://schemas.microsoft.com/office/powerpoint/2010/main" val="24416213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 Subhea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40187"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Content Placeholder 3"/>
          <p:cNvSpPr>
            <a:spLocks noGrp="1"/>
          </p:cNvSpPr>
          <p:nvPr>
            <p:ph sz="half" idx="2"/>
          </p:nvPr>
        </p:nvSpPr>
        <p:spPr>
          <a:xfrm>
            <a:off x="4737100" y="1603375"/>
            <a:ext cx="4038599"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5" name="Date Placeholder 4"/>
          <p:cNvSpPr>
            <a:spLocks noGrp="1"/>
          </p:cNvSpPr>
          <p:nvPr>
            <p:ph type="dt" sz="half" idx="10"/>
          </p:nvPr>
        </p:nvSpPr>
        <p:spPr/>
        <p:txBody>
          <a:bodyPr/>
          <a:lstStyle/>
          <a:p>
            <a:fld id="{C99AFF80-A806-4BEE-A224-3B7A0A20DD56}" type="datetime1">
              <a:rPr lang="en-GB" smtClean="0">
                <a:solidFill>
                  <a:srgbClr val="565A5C"/>
                </a:solidFill>
              </a:rPr>
              <a:pPr/>
              <a:t>12/10/2018</a:t>
            </a:fld>
            <a:endParaRPr lang="en-GB" dirty="0">
              <a:solidFill>
                <a:srgbClr val="565A5C"/>
              </a:solidFill>
            </a:endParaRPr>
          </a:p>
        </p:txBody>
      </p:sp>
      <p:sp>
        <p:nvSpPr>
          <p:cNvPr id="7" name="Slide Number Placeholder 6"/>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6" name="Title 5"/>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a:solidFill>
                  <a:srgbClr val="565A5C"/>
                </a:solidFill>
              </a:rPr>
              <a:t>Footer or alternate date</a:t>
            </a:r>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extLst>
      <p:ext uri="{BB962C8B-B14F-4D97-AF65-F5344CB8AC3E}">
        <p14:creationId xmlns:p14="http://schemas.microsoft.com/office/powerpoint/2010/main" val="18705322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A72DE38-8D04-4543-86FE-D0521A4671A4}" type="datetime1">
              <a:rPr lang="en-GB" smtClean="0">
                <a:solidFill>
                  <a:srgbClr val="565A5C"/>
                </a:solidFill>
              </a:rPr>
              <a:pPr/>
              <a:t>12/10/2018</a:t>
            </a:fld>
            <a:endParaRPr lang="en-GB" dirty="0">
              <a:solidFill>
                <a:srgbClr val="565A5C"/>
              </a:solidFill>
            </a:endParaRPr>
          </a:p>
        </p:txBody>
      </p:sp>
      <p:sp>
        <p:nvSpPr>
          <p:cNvPr id="5" name="Slide Number Placeholder 4"/>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4" name="Title 3"/>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a:solidFill>
                  <a:srgbClr val="565A5C"/>
                </a:solidFill>
              </a:rPr>
              <a:t>Footer or alternate date</a:t>
            </a:r>
          </a:p>
        </p:txBody>
      </p:sp>
    </p:spTree>
    <p:extLst>
      <p:ext uri="{BB962C8B-B14F-4D97-AF65-F5344CB8AC3E}">
        <p14:creationId xmlns:p14="http://schemas.microsoft.com/office/powerpoint/2010/main" val="9938395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 Subhea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8B1A69C-D312-4A58-9344-E90F9E5F6C3C}" type="datetime1">
              <a:rPr lang="en-GB" smtClean="0">
                <a:solidFill>
                  <a:srgbClr val="565A5C"/>
                </a:solidFill>
              </a:rPr>
              <a:pPr/>
              <a:t>12/10/2018</a:t>
            </a:fld>
            <a:endParaRPr lang="en-GB" dirty="0">
              <a:solidFill>
                <a:srgbClr val="565A5C"/>
              </a:solidFill>
            </a:endParaRPr>
          </a:p>
        </p:txBody>
      </p:sp>
      <p:sp>
        <p:nvSpPr>
          <p:cNvPr id="5" name="Slide Number Placeholder 4"/>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4" name="Title 3"/>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a:solidFill>
                  <a:srgbClr val="565A5C"/>
                </a:solidFill>
              </a:rPr>
              <a:t>Footer or alternate date</a:t>
            </a:r>
          </a:p>
        </p:txBody>
      </p:sp>
      <p:sp>
        <p:nvSpPr>
          <p:cNvPr id="7"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extLst>
      <p:ext uri="{BB962C8B-B14F-4D97-AF65-F5344CB8AC3E}">
        <p14:creationId xmlns:p14="http://schemas.microsoft.com/office/powerpoint/2010/main" val="1883937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2442D-6F2F-4328-BBC2-35642E407721}" type="datetime1">
              <a:rPr lang="en-GB" smtClean="0">
                <a:solidFill>
                  <a:srgbClr val="565A5C"/>
                </a:solidFill>
              </a:rPr>
              <a:pPr/>
              <a:t>12/10/2018</a:t>
            </a:fld>
            <a:endParaRPr lang="en-GB" dirty="0">
              <a:solidFill>
                <a:srgbClr val="565A5C"/>
              </a:solidFill>
            </a:endParaRPr>
          </a:p>
        </p:txBody>
      </p:sp>
      <p:sp>
        <p:nvSpPr>
          <p:cNvPr id="4" name="Slide Number Placeholder 3"/>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3" name="Footer Placeholder 2"/>
          <p:cNvSpPr>
            <a:spLocks noGrp="1"/>
          </p:cNvSpPr>
          <p:nvPr>
            <p:ph type="ftr" sz="quarter" idx="13"/>
          </p:nvPr>
        </p:nvSpPr>
        <p:spPr/>
        <p:txBody>
          <a:bodyPr/>
          <a:lstStyle/>
          <a:p>
            <a:r>
              <a:rPr lang="en-GB">
                <a:solidFill>
                  <a:srgbClr val="565A5C"/>
                </a:solidFill>
              </a:rPr>
              <a:t>Footer or alternate date</a:t>
            </a:r>
          </a:p>
        </p:txBody>
      </p:sp>
    </p:spTree>
    <p:extLst>
      <p:ext uri="{BB962C8B-B14F-4D97-AF65-F5344CB8AC3E}">
        <p14:creationId xmlns:p14="http://schemas.microsoft.com/office/powerpoint/2010/main" val="3170934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66713" y="1600200"/>
            <a:ext cx="8408987"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2" name="Date Placeholder 11"/>
          <p:cNvSpPr>
            <a:spLocks noGrp="1"/>
          </p:cNvSpPr>
          <p:nvPr>
            <p:ph type="dt" sz="half" idx="14"/>
          </p:nvPr>
        </p:nvSpPr>
        <p:spPr/>
        <p:txBody>
          <a:bodyPr/>
          <a:lstStyle/>
          <a:p>
            <a:fld id="{B441596F-7E6F-46FA-A5C4-9EBE0AF5D57C}" type="datetime1">
              <a:rPr lang="en-GB" smtClean="0">
                <a:solidFill>
                  <a:srgbClr val="565A5C"/>
                </a:solidFill>
              </a:rPr>
              <a:pPr/>
              <a:t>12/10/2018</a:t>
            </a:fld>
            <a:endParaRPr lang="en-GB" dirty="0">
              <a:solidFill>
                <a:srgbClr val="565A5C"/>
              </a:solidFill>
            </a:endParaRPr>
          </a:p>
        </p:txBody>
      </p:sp>
      <p:sp>
        <p:nvSpPr>
          <p:cNvPr id="14" name="Slide Number Placeholder 13"/>
          <p:cNvSpPr>
            <a:spLocks noGrp="1"/>
          </p:cNvSpPr>
          <p:nvPr>
            <p:ph type="sldNum" sz="quarter" idx="16"/>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3" name="Title 2"/>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8"/>
          </p:nvPr>
        </p:nvSpPr>
        <p:spPr/>
        <p:txBody>
          <a:bodyPr/>
          <a:lstStyle/>
          <a:p>
            <a:r>
              <a:rPr lang="en-GB">
                <a:solidFill>
                  <a:srgbClr val="565A5C"/>
                </a:solidFill>
              </a:rPr>
              <a:t>Footer or alternate date</a:t>
            </a:r>
          </a:p>
        </p:txBody>
      </p:sp>
    </p:spTree>
    <p:extLst>
      <p:ext uri="{BB962C8B-B14F-4D97-AF65-F5344CB8AC3E}">
        <p14:creationId xmlns:p14="http://schemas.microsoft.com/office/powerpoint/2010/main" val="39784217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am Bi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0937569-2267-4934-9D38-86894F26C9B1}" type="datetime1">
              <a:rPr lang="en-GB" smtClean="0">
                <a:solidFill>
                  <a:srgbClr val="565A5C"/>
                </a:solidFill>
              </a:rPr>
              <a:pPr/>
              <a:t>12/10/2018</a:t>
            </a:fld>
            <a:endParaRPr lang="en-GB" dirty="0">
              <a:solidFill>
                <a:srgbClr val="565A5C"/>
              </a:solidFill>
            </a:endParaRPr>
          </a:p>
        </p:txBody>
      </p:sp>
      <p:sp>
        <p:nvSpPr>
          <p:cNvPr id="6" name="Slide Number Placeholder 5"/>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14" name="Text Placeholder 13"/>
          <p:cNvSpPr>
            <a:spLocks noGrp="1"/>
          </p:cNvSpPr>
          <p:nvPr>
            <p:ph type="body" sz="quarter" idx="14"/>
          </p:nvPr>
        </p:nvSpPr>
        <p:spPr>
          <a:xfrm>
            <a:off x="1490889" y="156845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16" name="Text Placeholder 15"/>
          <p:cNvSpPr>
            <a:spLocks noGrp="1"/>
          </p:cNvSpPr>
          <p:nvPr>
            <p:ph type="body" sz="quarter" idx="15"/>
          </p:nvPr>
        </p:nvSpPr>
        <p:spPr>
          <a:xfrm>
            <a:off x="1490889" y="283343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18" name="Text Placeholder 17"/>
          <p:cNvSpPr>
            <a:spLocks noGrp="1"/>
          </p:cNvSpPr>
          <p:nvPr>
            <p:ph type="body" sz="quarter" idx="16"/>
          </p:nvPr>
        </p:nvSpPr>
        <p:spPr>
          <a:xfrm>
            <a:off x="5842655" y="413944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0" name="Text Placeholder 19"/>
          <p:cNvSpPr>
            <a:spLocks noGrp="1"/>
          </p:cNvSpPr>
          <p:nvPr>
            <p:ph type="body" sz="quarter" idx="17"/>
          </p:nvPr>
        </p:nvSpPr>
        <p:spPr>
          <a:xfrm>
            <a:off x="5842655" y="156845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2" name="Text Placeholder 21"/>
          <p:cNvSpPr>
            <a:spLocks noGrp="1"/>
          </p:cNvSpPr>
          <p:nvPr>
            <p:ph type="body" sz="quarter" idx="18"/>
          </p:nvPr>
        </p:nvSpPr>
        <p:spPr>
          <a:xfrm>
            <a:off x="5842655" y="283343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6" name="Picture Placeholder 25"/>
          <p:cNvSpPr>
            <a:spLocks noGrp="1"/>
          </p:cNvSpPr>
          <p:nvPr>
            <p:ph type="pic" sz="quarter" idx="20"/>
          </p:nvPr>
        </p:nvSpPr>
        <p:spPr>
          <a:xfrm>
            <a:off x="368300" y="1601788"/>
            <a:ext cx="960120" cy="957262"/>
          </a:xfrm>
          <a:solidFill>
            <a:schemeClr val="bg2"/>
          </a:solidFill>
        </p:spPr>
        <p:txBody>
          <a:bodyPr anchor="ctr" anchorCtr="1"/>
          <a:lstStyle>
            <a:lvl1pPr marL="0" indent="0" algn="ctr">
              <a:buNone/>
              <a:defRPr sz="1100">
                <a:solidFill>
                  <a:schemeClr val="bg2"/>
                </a:solidFill>
              </a:defRPr>
            </a:lvl1pPr>
          </a:lstStyle>
          <a:p>
            <a:r>
              <a:rPr lang="en-US" noProof="0"/>
              <a:t>Click icon to add picture</a:t>
            </a:r>
            <a:endParaRPr lang="en-GB" noProof="0" dirty="0"/>
          </a:p>
        </p:txBody>
      </p:sp>
      <p:sp>
        <p:nvSpPr>
          <p:cNvPr id="28" name="Picture Placeholder 27"/>
          <p:cNvSpPr>
            <a:spLocks noGrp="1"/>
          </p:cNvSpPr>
          <p:nvPr>
            <p:ph type="pic" sz="quarter" idx="21"/>
          </p:nvPr>
        </p:nvSpPr>
        <p:spPr>
          <a:xfrm>
            <a:off x="368300" y="2869187"/>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0" name="Picture Placeholder 29"/>
          <p:cNvSpPr>
            <a:spLocks noGrp="1"/>
          </p:cNvSpPr>
          <p:nvPr>
            <p:ph type="pic" sz="quarter" idx="22"/>
          </p:nvPr>
        </p:nvSpPr>
        <p:spPr>
          <a:xfrm>
            <a:off x="368300" y="4139444"/>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2" name="Picture Placeholder 31"/>
          <p:cNvSpPr>
            <a:spLocks noGrp="1"/>
          </p:cNvSpPr>
          <p:nvPr>
            <p:ph type="pic" sz="quarter" idx="23"/>
          </p:nvPr>
        </p:nvSpPr>
        <p:spPr>
          <a:xfrm>
            <a:off x="4737100" y="1601787"/>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4" name="Picture Placeholder 33"/>
          <p:cNvSpPr>
            <a:spLocks noGrp="1"/>
          </p:cNvSpPr>
          <p:nvPr>
            <p:ph type="pic" sz="quarter" idx="24"/>
          </p:nvPr>
        </p:nvSpPr>
        <p:spPr>
          <a:xfrm>
            <a:off x="4737100" y="2870616"/>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6" name="Picture Placeholder 35"/>
          <p:cNvSpPr>
            <a:spLocks noGrp="1"/>
          </p:cNvSpPr>
          <p:nvPr>
            <p:ph type="pic" sz="quarter" idx="25"/>
          </p:nvPr>
        </p:nvSpPr>
        <p:spPr>
          <a:xfrm>
            <a:off x="4737100" y="4139444"/>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8" name="Text Placeholder 37"/>
          <p:cNvSpPr>
            <a:spLocks noGrp="1"/>
          </p:cNvSpPr>
          <p:nvPr>
            <p:ph type="body" sz="quarter" idx="26"/>
          </p:nvPr>
        </p:nvSpPr>
        <p:spPr>
          <a:xfrm>
            <a:off x="1490889" y="4106110"/>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noProof="0"/>
              <a:t>Click to edit Master text styles</a:t>
            </a:r>
          </a:p>
          <a:p>
            <a:pPr lvl="1"/>
            <a:r>
              <a:rPr lang="en-US" noProof="0"/>
              <a:t>Second level</a:t>
            </a:r>
          </a:p>
          <a:p>
            <a:pPr lvl="2"/>
            <a:r>
              <a:rPr lang="en-US" noProof="0"/>
              <a:t>Third level</a:t>
            </a:r>
          </a:p>
        </p:txBody>
      </p:sp>
      <p:sp>
        <p:nvSpPr>
          <p:cNvPr id="3" name="Title 2"/>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28"/>
          </p:nvPr>
        </p:nvSpPr>
        <p:spPr/>
        <p:txBody>
          <a:bodyPr/>
          <a:lstStyle/>
          <a:p>
            <a:r>
              <a:rPr lang="en-GB">
                <a:solidFill>
                  <a:srgbClr val="565A5C"/>
                </a:solidFill>
              </a:rPr>
              <a:t>Footer or alternate date</a:t>
            </a:r>
          </a:p>
        </p:txBody>
      </p:sp>
    </p:spTree>
    <p:extLst>
      <p:ext uri="{BB962C8B-B14F-4D97-AF65-F5344CB8AC3E}">
        <p14:creationId xmlns:p14="http://schemas.microsoft.com/office/powerpoint/2010/main" val="13218754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ndividual Bi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65AFED2-C46A-495D-8BA1-84F1FA0AC8F8}" type="datetime1">
              <a:rPr lang="en-GB" smtClean="0">
                <a:solidFill>
                  <a:srgbClr val="565A5C"/>
                </a:solidFill>
              </a:rPr>
              <a:pPr/>
              <a:t>12/10/2018</a:t>
            </a:fld>
            <a:endParaRPr lang="en-GB" dirty="0">
              <a:solidFill>
                <a:srgbClr val="565A5C"/>
              </a:solidFill>
            </a:endParaRPr>
          </a:p>
        </p:txBody>
      </p:sp>
      <p:sp>
        <p:nvSpPr>
          <p:cNvPr id="6" name="Slide Number Placeholder 5"/>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14" name="Text Placeholder 13"/>
          <p:cNvSpPr>
            <a:spLocks noGrp="1"/>
          </p:cNvSpPr>
          <p:nvPr>
            <p:ph type="body" sz="quarter" idx="14"/>
          </p:nvPr>
        </p:nvSpPr>
        <p:spPr>
          <a:xfrm>
            <a:off x="1490888"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26" name="Picture Placeholder 25"/>
          <p:cNvSpPr>
            <a:spLocks noGrp="1"/>
          </p:cNvSpPr>
          <p:nvPr>
            <p:ph type="pic" sz="quarter" idx="20"/>
          </p:nvPr>
        </p:nvSpPr>
        <p:spPr>
          <a:xfrm>
            <a:off x="368300" y="1601788"/>
            <a:ext cx="960120" cy="957262"/>
          </a:xfrm>
          <a:solidFill>
            <a:schemeClr val="bg2"/>
          </a:solidFill>
        </p:spPr>
        <p:txBody>
          <a:bodyPr anchor="ctr" anchorCtr="1"/>
          <a:lstStyle>
            <a:lvl1pPr marL="0" indent="0" algn="ctr">
              <a:buNone/>
              <a:defRPr sz="1100">
                <a:solidFill>
                  <a:schemeClr val="bg2"/>
                </a:solidFill>
              </a:defRPr>
            </a:lvl1pPr>
          </a:lstStyle>
          <a:p>
            <a:r>
              <a:rPr lang="en-US" noProof="0"/>
              <a:t>Click icon to add picture</a:t>
            </a:r>
            <a:endParaRPr lang="en-GB" noProof="0" dirty="0"/>
          </a:p>
        </p:txBody>
      </p:sp>
      <p:sp>
        <p:nvSpPr>
          <p:cNvPr id="21" name="Text Placeholder 20"/>
          <p:cNvSpPr>
            <a:spLocks noGrp="1"/>
          </p:cNvSpPr>
          <p:nvPr>
            <p:ph type="body" sz="quarter" idx="21"/>
          </p:nvPr>
        </p:nvSpPr>
        <p:spPr>
          <a:xfrm>
            <a:off x="366712" y="2791375"/>
            <a:ext cx="4040187" cy="3383999"/>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4" name="Text Placeholder 23"/>
          <p:cNvSpPr>
            <a:spLocks noGrp="1"/>
          </p:cNvSpPr>
          <p:nvPr>
            <p:ph type="body" sz="quarter" idx="22"/>
          </p:nvPr>
        </p:nvSpPr>
        <p:spPr>
          <a:xfrm>
            <a:off x="4737100" y="2791375"/>
            <a:ext cx="4038600" cy="3384000"/>
          </a:xfrm>
        </p:spPr>
        <p:txBody>
          <a:bodyPr/>
          <a:lstStyle>
            <a:lvl1pPr marL="115888" indent="-115888">
              <a:spcBef>
                <a:spcPts val="600"/>
              </a:spcBef>
              <a:buClr>
                <a:schemeClr val="tx1"/>
              </a:buClr>
              <a:defRPr sz="1050" b="0">
                <a:solidFill>
                  <a:srgbClr val="565A5C"/>
                </a:solidFill>
              </a:defRPr>
            </a:lvl1pPr>
            <a:lvl2pPr marL="230400" indent="-115200">
              <a:spcBef>
                <a:spcPts val="600"/>
              </a:spcBef>
              <a:defRPr sz="1050"/>
            </a:lvl2pPr>
            <a:lvl3pPr marL="345600" indent="-115200">
              <a:spcBef>
                <a:spcPts val="600"/>
              </a:spcBef>
              <a:defRPr sz="1050"/>
            </a:lvl3pPr>
            <a:lvl4pPr marL="460800" indent="-115200">
              <a:spcBef>
                <a:spcPts val="600"/>
              </a:spcBef>
              <a:defRPr sz="1050"/>
            </a:lvl4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3" name="Title 2"/>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23"/>
          </p:nvPr>
        </p:nvSpPr>
        <p:spPr/>
        <p:txBody>
          <a:bodyPr/>
          <a:lstStyle/>
          <a:p>
            <a:r>
              <a:rPr lang="en-GB">
                <a:solidFill>
                  <a:srgbClr val="565A5C"/>
                </a:solidFill>
              </a:rPr>
              <a:t>Footer or alternate date</a:t>
            </a:r>
          </a:p>
        </p:txBody>
      </p:sp>
    </p:spTree>
    <p:extLst>
      <p:ext uri="{BB962C8B-B14F-4D97-AF65-F5344CB8AC3E}">
        <p14:creationId xmlns:p14="http://schemas.microsoft.com/office/powerpoint/2010/main" val="17185094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ombstone">
    <p:spTree>
      <p:nvGrpSpPr>
        <p:cNvPr id="1" name=""/>
        <p:cNvGrpSpPr/>
        <p:nvPr/>
      </p:nvGrpSpPr>
      <p:grpSpPr>
        <a:xfrm>
          <a:off x="0" y="0"/>
          <a:ext cx="0" cy="0"/>
          <a:chOff x="0" y="0"/>
          <a:chExt cx="0" cy="0"/>
        </a:xfrm>
      </p:grpSpPr>
      <p:sp>
        <p:nvSpPr>
          <p:cNvPr id="55" name="Picture Placeholder 54"/>
          <p:cNvSpPr>
            <a:spLocks noGrp="1"/>
          </p:cNvSpPr>
          <p:nvPr>
            <p:ph type="pic" sz="quarter" idx="35" hasCustomPrompt="1"/>
          </p:nvPr>
        </p:nvSpPr>
        <p:spPr>
          <a:xfrm>
            <a:off x="7229475" y="1603374"/>
            <a:ext cx="1546225" cy="1368000"/>
          </a:xfrm>
        </p:spPr>
        <p:txBody>
          <a:bodyPr anchor="ctr" anchorCtr="0"/>
          <a:lstStyle>
            <a:lvl1pPr marL="0" marR="0" indent="0" algn="ctr" defTabSz="457200" rtl="0" eaLnBrk="1" fontAlgn="auto" latinLnBrk="0" hangingPunct="1">
              <a:lnSpc>
                <a:spcPct val="100000"/>
              </a:lnSpc>
              <a:spcBef>
                <a:spcPts val="1000"/>
              </a:spcBef>
              <a:spcAft>
                <a:spcPts val="0"/>
              </a:spcAft>
              <a:buClr>
                <a:schemeClr val="accent1"/>
              </a:buClr>
              <a:buSzTx/>
              <a:buFont typeface="Arial"/>
              <a:buNone/>
              <a:tabLst/>
              <a:defRPr sz="1000"/>
            </a:lvl1pPr>
          </a:lstStyle>
          <a:p>
            <a:r>
              <a:rPr lang="en-GB" noProof="0" dirty="0"/>
              <a:t>Photo 4.3x3.8cm</a:t>
            </a:r>
          </a:p>
        </p:txBody>
      </p:sp>
      <p:sp>
        <p:nvSpPr>
          <p:cNvPr id="56" name="Picture Placeholder 54"/>
          <p:cNvSpPr>
            <a:spLocks noGrp="1"/>
          </p:cNvSpPr>
          <p:nvPr>
            <p:ph type="pic" sz="quarter" idx="36" hasCustomPrompt="1"/>
          </p:nvPr>
        </p:nvSpPr>
        <p:spPr>
          <a:xfrm>
            <a:off x="7229475" y="3125962"/>
            <a:ext cx="1546225" cy="1368000"/>
          </a:xfrm>
        </p:spPr>
        <p:txBody>
          <a:bodyPr anchor="ctr" anchorCtr="0"/>
          <a:lstStyle>
            <a:lvl1pPr marL="0" indent="0" algn="ctr">
              <a:buNone/>
              <a:defRPr sz="1000"/>
            </a:lvl1pPr>
          </a:lstStyle>
          <a:p>
            <a:r>
              <a:rPr lang="en-GB" noProof="0" dirty="0"/>
              <a:t>Photo 4.3x3.8cm</a:t>
            </a:r>
          </a:p>
        </p:txBody>
      </p:sp>
      <p:sp>
        <p:nvSpPr>
          <p:cNvPr id="57" name="Picture Placeholder 54"/>
          <p:cNvSpPr>
            <a:spLocks noGrp="1"/>
          </p:cNvSpPr>
          <p:nvPr>
            <p:ph type="pic" sz="quarter" idx="37" hasCustomPrompt="1"/>
          </p:nvPr>
        </p:nvSpPr>
        <p:spPr>
          <a:xfrm>
            <a:off x="7229475" y="4648550"/>
            <a:ext cx="1546225" cy="1368000"/>
          </a:xfrm>
        </p:spPr>
        <p:txBody>
          <a:bodyPr anchor="ctr" anchorCtr="0"/>
          <a:lstStyle>
            <a:lvl1pPr marL="0" marR="0" indent="0" algn="ctr" defTabSz="457200" rtl="0" eaLnBrk="1" fontAlgn="auto" latinLnBrk="0" hangingPunct="1">
              <a:lnSpc>
                <a:spcPct val="100000"/>
              </a:lnSpc>
              <a:spcBef>
                <a:spcPts val="1000"/>
              </a:spcBef>
              <a:spcAft>
                <a:spcPts val="0"/>
              </a:spcAft>
              <a:buClr>
                <a:schemeClr val="accent1"/>
              </a:buClr>
              <a:buSzTx/>
              <a:buFont typeface="Arial"/>
              <a:buNone/>
              <a:tabLst/>
              <a:defRPr sz="1000"/>
            </a:lvl1pPr>
          </a:lstStyle>
          <a:p>
            <a:r>
              <a:rPr lang="en-GB" noProof="0" dirty="0"/>
              <a:t>Photo 4.3x3.8cm</a:t>
            </a:r>
          </a:p>
        </p:txBody>
      </p:sp>
      <p:sp>
        <p:nvSpPr>
          <p:cNvPr id="3" name="Date Placeholder 2"/>
          <p:cNvSpPr>
            <a:spLocks noGrp="1"/>
          </p:cNvSpPr>
          <p:nvPr>
            <p:ph type="dt" sz="half" idx="10"/>
          </p:nvPr>
        </p:nvSpPr>
        <p:spPr/>
        <p:txBody>
          <a:bodyPr/>
          <a:lstStyle/>
          <a:p>
            <a:fld id="{D70CF172-B7BA-41D9-9067-5797C34C694B}" type="datetime1">
              <a:rPr lang="en-GB" smtClean="0">
                <a:solidFill>
                  <a:srgbClr val="565A5C"/>
                </a:solidFill>
              </a:rPr>
              <a:pPr/>
              <a:t>12/10/2018</a:t>
            </a:fld>
            <a:endParaRPr lang="en-GB" dirty="0">
              <a:solidFill>
                <a:srgbClr val="565A5C"/>
              </a:solidFill>
            </a:endParaRPr>
          </a:p>
        </p:txBody>
      </p:sp>
      <p:sp>
        <p:nvSpPr>
          <p:cNvPr id="5" name="Slide Number Placeholder 4"/>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4" name="Title 3"/>
          <p:cNvSpPr>
            <a:spLocks noGrp="1"/>
          </p:cNvSpPr>
          <p:nvPr>
            <p:ph type="title"/>
          </p:nvPr>
        </p:nvSpPr>
        <p:spPr/>
        <p:txBody>
          <a:bodyPr/>
          <a:lstStyle/>
          <a:p>
            <a:r>
              <a:rPr lang="en-US" noProof="0"/>
              <a:t>Click to edit Master title style</a:t>
            </a:r>
            <a:endParaRPr lang="en-GB" noProof="0" dirty="0"/>
          </a:p>
        </p:txBody>
      </p:sp>
      <p:sp>
        <p:nvSpPr>
          <p:cNvPr id="7" name="Text Placeholder 6"/>
          <p:cNvSpPr>
            <a:spLocks noGrp="1"/>
          </p:cNvSpPr>
          <p:nvPr>
            <p:ph type="body" sz="quarter" idx="15"/>
          </p:nvPr>
        </p:nvSpPr>
        <p:spPr>
          <a:xfrm>
            <a:off x="366713" y="1603375"/>
            <a:ext cx="1548000" cy="1656000"/>
          </a:xfrm>
          <a:blipFill>
            <a:blip r:embed="rId2"/>
            <a:stretch>
              <a:fillRect/>
            </a:stretch>
          </a:blipFill>
        </p:spPr>
        <p:txBody>
          <a:bodyPr lIns="72000" tIns="64800" rIns="72000" bIns="72000"/>
          <a:lstStyle>
            <a:lvl1pPr marL="0" indent="0">
              <a:spcBef>
                <a:spcPts val="600"/>
              </a:spcBef>
              <a:buNone/>
              <a:defRPr sz="800" b="1">
                <a:solidFill>
                  <a:schemeClr val="tx2"/>
                </a:solidFill>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8" name="Picture Placeholder 8"/>
          <p:cNvSpPr>
            <a:spLocks noGrp="1"/>
          </p:cNvSpPr>
          <p:nvPr>
            <p:ph type="pic" sz="quarter" idx="16" hasCustomPrompt="1"/>
          </p:nvPr>
        </p:nvSpPr>
        <p:spPr>
          <a:xfrm>
            <a:off x="366713" y="3259375"/>
            <a:ext cx="1548000" cy="468000"/>
          </a:xfrm>
        </p:spPr>
        <p:txBody>
          <a:bodyPr anchor="ctr" anchorCtr="0"/>
          <a:lstStyle>
            <a:lvl1pPr marL="0" indent="0" algn="r">
              <a:buNone/>
              <a:defRPr sz="800"/>
            </a:lvl1pPr>
          </a:lstStyle>
          <a:p>
            <a:r>
              <a:rPr lang="en-GB" noProof="0" dirty="0"/>
              <a:t>[Client logo]</a:t>
            </a:r>
          </a:p>
        </p:txBody>
      </p:sp>
      <p:sp>
        <p:nvSpPr>
          <p:cNvPr id="27" name="Text Placeholder 6"/>
          <p:cNvSpPr>
            <a:spLocks noGrp="1"/>
          </p:cNvSpPr>
          <p:nvPr>
            <p:ph type="body" sz="quarter" idx="17"/>
          </p:nvPr>
        </p:nvSpPr>
        <p:spPr>
          <a:xfrm>
            <a:off x="20812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28" name="Picture Placeholder 8"/>
          <p:cNvSpPr>
            <a:spLocks noGrp="1"/>
          </p:cNvSpPr>
          <p:nvPr>
            <p:ph type="pic" sz="quarter" idx="18" hasCustomPrompt="1"/>
          </p:nvPr>
        </p:nvSpPr>
        <p:spPr>
          <a:xfrm>
            <a:off x="2081213" y="3259375"/>
            <a:ext cx="1548000" cy="468000"/>
          </a:xfrm>
        </p:spPr>
        <p:txBody>
          <a:bodyPr anchor="ctr" anchorCtr="0"/>
          <a:lstStyle>
            <a:lvl1pPr marL="0" indent="0" algn="r">
              <a:buNone/>
              <a:defRPr sz="800"/>
            </a:lvl1pPr>
          </a:lstStyle>
          <a:p>
            <a:r>
              <a:rPr lang="en-GB" noProof="0" dirty="0"/>
              <a:t>[Client logo]</a:t>
            </a:r>
          </a:p>
        </p:txBody>
      </p:sp>
      <p:sp>
        <p:nvSpPr>
          <p:cNvPr id="29" name="Text Placeholder 6"/>
          <p:cNvSpPr>
            <a:spLocks noGrp="1"/>
          </p:cNvSpPr>
          <p:nvPr>
            <p:ph type="body" sz="quarter" idx="19"/>
          </p:nvPr>
        </p:nvSpPr>
        <p:spPr>
          <a:xfrm>
            <a:off x="3667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0" name="Picture Placeholder 8"/>
          <p:cNvSpPr>
            <a:spLocks noGrp="1"/>
          </p:cNvSpPr>
          <p:nvPr>
            <p:ph type="pic" sz="quarter" idx="20" hasCustomPrompt="1"/>
          </p:nvPr>
        </p:nvSpPr>
        <p:spPr>
          <a:xfrm>
            <a:off x="366713" y="5548550"/>
            <a:ext cx="1548000" cy="468000"/>
          </a:xfrm>
        </p:spPr>
        <p:txBody>
          <a:bodyPr anchor="ctr" anchorCtr="0"/>
          <a:lstStyle>
            <a:lvl1pPr marL="0" indent="0" algn="r">
              <a:buNone/>
              <a:defRPr sz="800"/>
            </a:lvl1pPr>
          </a:lstStyle>
          <a:p>
            <a:r>
              <a:rPr lang="en-GB" noProof="0" dirty="0"/>
              <a:t>[Client logo]</a:t>
            </a:r>
          </a:p>
        </p:txBody>
      </p:sp>
      <p:sp>
        <p:nvSpPr>
          <p:cNvPr id="31" name="Text Placeholder 6"/>
          <p:cNvSpPr>
            <a:spLocks noGrp="1"/>
          </p:cNvSpPr>
          <p:nvPr>
            <p:ph type="body" sz="quarter" idx="21"/>
          </p:nvPr>
        </p:nvSpPr>
        <p:spPr>
          <a:xfrm>
            <a:off x="20812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2" name="Picture Placeholder 8"/>
          <p:cNvSpPr>
            <a:spLocks noGrp="1"/>
          </p:cNvSpPr>
          <p:nvPr>
            <p:ph type="pic" sz="quarter" idx="22" hasCustomPrompt="1"/>
          </p:nvPr>
        </p:nvSpPr>
        <p:spPr>
          <a:xfrm>
            <a:off x="2081213" y="5548550"/>
            <a:ext cx="1548000" cy="468000"/>
          </a:xfrm>
        </p:spPr>
        <p:txBody>
          <a:bodyPr anchor="ctr" anchorCtr="0"/>
          <a:lstStyle>
            <a:lvl1pPr marL="0" indent="0" algn="r">
              <a:buNone/>
              <a:defRPr sz="800"/>
            </a:lvl1pPr>
          </a:lstStyle>
          <a:p>
            <a:r>
              <a:rPr lang="en-GB" noProof="0" dirty="0"/>
              <a:t>[Client logo]</a:t>
            </a:r>
          </a:p>
        </p:txBody>
      </p:sp>
      <p:sp>
        <p:nvSpPr>
          <p:cNvPr id="34" name="Text Placeholder 6"/>
          <p:cNvSpPr>
            <a:spLocks noGrp="1"/>
          </p:cNvSpPr>
          <p:nvPr>
            <p:ph type="body" sz="quarter" idx="23"/>
          </p:nvPr>
        </p:nvSpPr>
        <p:spPr>
          <a:xfrm>
            <a:off x="37957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5" name="Picture Placeholder 8"/>
          <p:cNvSpPr>
            <a:spLocks noGrp="1"/>
          </p:cNvSpPr>
          <p:nvPr>
            <p:ph type="pic" sz="quarter" idx="24" hasCustomPrompt="1"/>
          </p:nvPr>
        </p:nvSpPr>
        <p:spPr>
          <a:xfrm>
            <a:off x="3795713" y="3259375"/>
            <a:ext cx="1548000" cy="468000"/>
          </a:xfrm>
        </p:spPr>
        <p:txBody>
          <a:bodyPr anchor="ctr" anchorCtr="0"/>
          <a:lstStyle>
            <a:lvl1pPr marL="0" indent="0" algn="r">
              <a:buNone/>
              <a:defRPr sz="800"/>
            </a:lvl1pPr>
          </a:lstStyle>
          <a:p>
            <a:r>
              <a:rPr lang="en-GB" noProof="0" dirty="0"/>
              <a:t>[Client logo]</a:t>
            </a:r>
          </a:p>
        </p:txBody>
      </p:sp>
      <p:sp>
        <p:nvSpPr>
          <p:cNvPr id="36" name="Text Placeholder 6"/>
          <p:cNvSpPr>
            <a:spLocks noGrp="1"/>
          </p:cNvSpPr>
          <p:nvPr>
            <p:ph type="body" sz="quarter" idx="25"/>
          </p:nvPr>
        </p:nvSpPr>
        <p:spPr>
          <a:xfrm>
            <a:off x="55102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7" name="Picture Placeholder 8"/>
          <p:cNvSpPr>
            <a:spLocks noGrp="1"/>
          </p:cNvSpPr>
          <p:nvPr>
            <p:ph type="pic" sz="quarter" idx="26" hasCustomPrompt="1"/>
          </p:nvPr>
        </p:nvSpPr>
        <p:spPr>
          <a:xfrm>
            <a:off x="5510213" y="3259375"/>
            <a:ext cx="1548000" cy="468000"/>
          </a:xfrm>
        </p:spPr>
        <p:txBody>
          <a:bodyPr anchor="ctr" anchorCtr="0"/>
          <a:lstStyle>
            <a:lvl1pPr marL="0" indent="0" algn="r">
              <a:buNone/>
              <a:defRPr sz="800"/>
            </a:lvl1pPr>
          </a:lstStyle>
          <a:p>
            <a:r>
              <a:rPr lang="en-GB" noProof="0" dirty="0"/>
              <a:t>[Client logo]</a:t>
            </a:r>
          </a:p>
        </p:txBody>
      </p:sp>
      <p:sp>
        <p:nvSpPr>
          <p:cNvPr id="38" name="Text Placeholder 6"/>
          <p:cNvSpPr>
            <a:spLocks noGrp="1"/>
          </p:cNvSpPr>
          <p:nvPr>
            <p:ph type="body" sz="quarter" idx="27"/>
          </p:nvPr>
        </p:nvSpPr>
        <p:spPr>
          <a:xfrm>
            <a:off x="37957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9" name="Picture Placeholder 8"/>
          <p:cNvSpPr>
            <a:spLocks noGrp="1"/>
          </p:cNvSpPr>
          <p:nvPr>
            <p:ph type="pic" sz="quarter" idx="28" hasCustomPrompt="1"/>
          </p:nvPr>
        </p:nvSpPr>
        <p:spPr>
          <a:xfrm>
            <a:off x="3795713" y="5548550"/>
            <a:ext cx="1548000" cy="468000"/>
          </a:xfrm>
        </p:spPr>
        <p:txBody>
          <a:bodyPr anchor="ctr" anchorCtr="0"/>
          <a:lstStyle>
            <a:lvl1pPr marL="0" indent="0" algn="r">
              <a:buNone/>
              <a:defRPr sz="800"/>
            </a:lvl1pPr>
          </a:lstStyle>
          <a:p>
            <a:r>
              <a:rPr lang="en-GB" noProof="0" dirty="0"/>
              <a:t>[Client logo]</a:t>
            </a:r>
          </a:p>
        </p:txBody>
      </p:sp>
      <p:sp>
        <p:nvSpPr>
          <p:cNvPr id="40" name="Text Placeholder 6"/>
          <p:cNvSpPr>
            <a:spLocks noGrp="1"/>
          </p:cNvSpPr>
          <p:nvPr>
            <p:ph type="body" sz="quarter" idx="29"/>
          </p:nvPr>
        </p:nvSpPr>
        <p:spPr>
          <a:xfrm>
            <a:off x="55102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41" name="Picture Placeholder 8"/>
          <p:cNvSpPr>
            <a:spLocks noGrp="1"/>
          </p:cNvSpPr>
          <p:nvPr>
            <p:ph type="pic" sz="quarter" idx="30" hasCustomPrompt="1"/>
          </p:nvPr>
        </p:nvSpPr>
        <p:spPr>
          <a:xfrm>
            <a:off x="5510213" y="5548550"/>
            <a:ext cx="1548000" cy="468000"/>
          </a:xfrm>
        </p:spPr>
        <p:txBody>
          <a:bodyPr anchor="ctr" anchorCtr="0"/>
          <a:lstStyle>
            <a:lvl1pPr marL="0" indent="0" algn="r">
              <a:buNone/>
              <a:defRPr sz="800"/>
            </a:lvl1pPr>
          </a:lstStyle>
          <a:p>
            <a:r>
              <a:rPr lang="en-GB" noProof="0" dirty="0"/>
              <a:t>[Client logo]</a:t>
            </a:r>
          </a:p>
        </p:txBody>
      </p:sp>
      <p:sp>
        <p:nvSpPr>
          <p:cNvPr id="50" name="Text Placeholder 6"/>
          <p:cNvSpPr>
            <a:spLocks noGrp="1"/>
          </p:cNvSpPr>
          <p:nvPr>
            <p:ph type="body" sz="quarter" idx="31"/>
          </p:nvPr>
        </p:nvSpPr>
        <p:spPr>
          <a:xfrm>
            <a:off x="7229475"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51" name="Picture Placeholder 8"/>
          <p:cNvSpPr>
            <a:spLocks noGrp="1"/>
          </p:cNvSpPr>
          <p:nvPr>
            <p:ph type="pic" sz="quarter" idx="32" hasCustomPrompt="1"/>
          </p:nvPr>
        </p:nvSpPr>
        <p:spPr>
          <a:xfrm>
            <a:off x="7229475" y="3259375"/>
            <a:ext cx="1548000" cy="468000"/>
          </a:xfrm>
        </p:spPr>
        <p:txBody>
          <a:bodyPr anchor="ctr" anchorCtr="0"/>
          <a:lstStyle>
            <a:lvl1pPr marL="0" indent="0" algn="r">
              <a:buNone/>
              <a:defRPr sz="800"/>
            </a:lvl1pPr>
          </a:lstStyle>
          <a:p>
            <a:r>
              <a:rPr lang="en-GB" noProof="0" dirty="0"/>
              <a:t>[Client logo]</a:t>
            </a:r>
          </a:p>
        </p:txBody>
      </p:sp>
      <p:sp>
        <p:nvSpPr>
          <p:cNvPr id="52" name="Text Placeholder 6"/>
          <p:cNvSpPr>
            <a:spLocks noGrp="1"/>
          </p:cNvSpPr>
          <p:nvPr>
            <p:ph type="body" sz="quarter" idx="33"/>
          </p:nvPr>
        </p:nvSpPr>
        <p:spPr>
          <a:xfrm>
            <a:off x="7229475"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53" name="Picture Placeholder 8"/>
          <p:cNvSpPr>
            <a:spLocks noGrp="1"/>
          </p:cNvSpPr>
          <p:nvPr>
            <p:ph type="pic" sz="quarter" idx="34" hasCustomPrompt="1"/>
          </p:nvPr>
        </p:nvSpPr>
        <p:spPr>
          <a:xfrm>
            <a:off x="7229475" y="5548550"/>
            <a:ext cx="1548000" cy="468000"/>
          </a:xfrm>
        </p:spPr>
        <p:txBody>
          <a:bodyPr anchor="ctr" anchorCtr="0"/>
          <a:lstStyle>
            <a:lvl1pPr marL="0" indent="0" algn="r">
              <a:buNone/>
              <a:defRPr sz="800"/>
            </a:lvl1pPr>
          </a:lstStyle>
          <a:p>
            <a:r>
              <a:rPr lang="en-GB" noProof="0" dirty="0"/>
              <a:t>[Client logo]</a:t>
            </a:r>
          </a:p>
        </p:txBody>
      </p:sp>
      <p:sp>
        <p:nvSpPr>
          <p:cNvPr id="2" name="Footer Placeholder 1"/>
          <p:cNvSpPr>
            <a:spLocks noGrp="1"/>
          </p:cNvSpPr>
          <p:nvPr>
            <p:ph type="ftr" sz="quarter" idx="38"/>
          </p:nvPr>
        </p:nvSpPr>
        <p:spPr/>
        <p:txBody>
          <a:bodyPr/>
          <a:lstStyle/>
          <a:p>
            <a:r>
              <a:rPr lang="en-GB">
                <a:solidFill>
                  <a:srgbClr val="565A5C"/>
                </a:solidFill>
              </a:rPr>
              <a:t>Footer or alternate date</a:t>
            </a:r>
          </a:p>
        </p:txBody>
      </p:sp>
    </p:spTree>
    <p:extLst>
      <p:ext uri="{BB962C8B-B14F-4D97-AF65-F5344CB8AC3E}">
        <p14:creationId xmlns:p14="http://schemas.microsoft.com/office/powerpoint/2010/main" val="22415194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with Gradient Back">
    <p:spTree>
      <p:nvGrpSpPr>
        <p:cNvPr id="1" name=""/>
        <p:cNvGrpSpPr/>
        <p:nvPr/>
      </p:nvGrpSpPr>
      <p:grpSpPr>
        <a:xfrm>
          <a:off x="0" y="0"/>
          <a:ext cx="0" cy="0"/>
          <a:chOff x="0" y="0"/>
          <a:chExt cx="0" cy="0"/>
        </a:xfrm>
      </p:grpSpPr>
      <p:sp>
        <p:nvSpPr>
          <p:cNvPr id="6" name="Rectangle 5"/>
          <p:cNvSpPr/>
          <p:nvPr userDrawn="1"/>
        </p:nvSpPr>
        <p:spPr>
          <a:xfrm>
            <a:off x="0" y="0"/>
            <a:ext cx="9143999" cy="6371771"/>
          </a:xfrm>
          <a:prstGeom prst="rect">
            <a:avLst/>
          </a:prstGeo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FFFFFF"/>
              </a:solidFill>
            </a:endParaRPr>
          </a:p>
        </p:txBody>
      </p:sp>
      <p:sp>
        <p:nvSpPr>
          <p:cNvPr id="3" name="Date Placeholder 2"/>
          <p:cNvSpPr>
            <a:spLocks noGrp="1"/>
          </p:cNvSpPr>
          <p:nvPr>
            <p:ph type="dt" sz="half" idx="10"/>
          </p:nvPr>
        </p:nvSpPr>
        <p:spPr/>
        <p:txBody>
          <a:bodyPr/>
          <a:lstStyle/>
          <a:p>
            <a:fld id="{71A22D0C-88A4-47D2-A67D-0F0890B8C46E}" type="datetime1">
              <a:rPr lang="en-GB" smtClean="0">
                <a:solidFill>
                  <a:srgbClr val="565A5C"/>
                </a:solidFill>
              </a:rPr>
              <a:pPr/>
              <a:t>12/10/2018</a:t>
            </a:fld>
            <a:endParaRPr lang="en-GB" dirty="0">
              <a:solidFill>
                <a:srgbClr val="565A5C"/>
              </a:solidFill>
            </a:endParaRPr>
          </a:p>
        </p:txBody>
      </p:sp>
      <p:sp>
        <p:nvSpPr>
          <p:cNvPr id="5" name="Slide Number Placeholder 4"/>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4" name="Title 3"/>
          <p:cNvSpPr>
            <a:spLocks noGrp="1"/>
          </p:cNvSpPr>
          <p:nvPr>
            <p:ph type="title"/>
          </p:nvPr>
        </p:nvSpPr>
        <p:spPr/>
        <p:txBody>
          <a:bodyPr/>
          <a:lstStyle>
            <a:lvl1pPr>
              <a:defRPr>
                <a:latin typeface="+mj-lt"/>
              </a:defRPr>
            </a:lvl1p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a:solidFill>
                  <a:srgbClr val="565A5C"/>
                </a:solidFill>
              </a:rPr>
              <a:t>Footer or alternate date</a:t>
            </a:r>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extLst>
      <p:ext uri="{BB962C8B-B14F-4D97-AF65-F5344CB8AC3E}">
        <p14:creationId xmlns:p14="http://schemas.microsoft.com/office/powerpoint/2010/main" val="25613834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cxnSp>
        <p:nvCxnSpPr>
          <p:cNvPr id="11" name="Straight Connector 10"/>
          <p:cNvCxnSpPr/>
          <p:nvPr/>
        </p:nvCxnSpPr>
        <p:spPr>
          <a:xfrm>
            <a:off x="376239" y="4051919"/>
            <a:ext cx="839946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8000"/>
            <a:ext cx="1743749" cy="334800"/>
          </a:xfrm>
          <a:prstGeom prst="rect">
            <a:avLst/>
          </a:prstGeom>
        </p:spPr>
      </p:pic>
      <p:sp>
        <p:nvSpPr>
          <p:cNvPr id="15" name="Date Placeholder 14"/>
          <p:cNvSpPr>
            <a:spLocks noGrp="1"/>
          </p:cNvSpPr>
          <p:nvPr userDrawn="1">
            <p:ph type="dt" sz="half" idx="11"/>
          </p:nvPr>
        </p:nvSpPr>
        <p:spPr>
          <a:xfrm>
            <a:off x="366713" y="6715036"/>
            <a:ext cx="2160000" cy="144000"/>
          </a:xfrm>
        </p:spPr>
        <p:txBody>
          <a:bodyPr/>
          <a:lstStyle>
            <a:lvl1pPr>
              <a:defRPr>
                <a:solidFill>
                  <a:schemeClr val="bg1"/>
                </a:solidFill>
              </a:defRPr>
            </a:lvl1pPr>
          </a:lstStyle>
          <a:p>
            <a:fld id="{8C70D358-B088-458C-B8FD-F30AD281349A}" type="datetime1">
              <a:rPr lang="en-GB" smtClean="0">
                <a:solidFill>
                  <a:srgbClr val="FFFFFF"/>
                </a:solidFill>
              </a:rPr>
              <a:pPr/>
              <a:t>12/10/2018</a:t>
            </a:fld>
            <a:endParaRPr lang="en-GB" dirty="0">
              <a:solidFill>
                <a:srgbClr val="FFFFFF"/>
              </a:solidFill>
            </a:endParaRPr>
          </a:p>
        </p:txBody>
      </p:sp>
      <p:sp>
        <p:nvSpPr>
          <p:cNvPr id="16" name="Footer Placeholder 15"/>
          <p:cNvSpPr>
            <a:spLocks noGrp="1"/>
          </p:cNvSpPr>
          <p:nvPr userDrawn="1">
            <p:ph type="ftr" sz="quarter" idx="12"/>
          </p:nvPr>
        </p:nvSpPr>
        <p:spPr>
          <a:xfrm>
            <a:off x="4737100" y="6714000"/>
            <a:ext cx="2160000" cy="144000"/>
          </a:xfrm>
        </p:spPr>
        <p:txBody>
          <a:bodyPr/>
          <a:lstStyle>
            <a:lvl1pPr>
              <a:defRPr>
                <a:solidFill>
                  <a:schemeClr val="bg1"/>
                </a:solidFill>
              </a:defRPr>
            </a:lvl1pPr>
          </a:lstStyle>
          <a:p>
            <a:r>
              <a:rPr lang="en-GB" dirty="0">
                <a:solidFill>
                  <a:srgbClr val="FFFFFF"/>
                </a:solidFill>
              </a:rPr>
              <a:t>Footer or alternate date</a:t>
            </a:r>
          </a:p>
        </p:txBody>
      </p:sp>
      <p:sp>
        <p:nvSpPr>
          <p:cNvPr id="17" name="Slide Number Placeholder 16"/>
          <p:cNvSpPr>
            <a:spLocks noGrp="1"/>
          </p:cNvSpPr>
          <p:nvPr userDrawn="1">
            <p:ph type="sldNum" sz="quarter" idx="13"/>
          </p:nvPr>
        </p:nvSpPr>
        <p:spPr>
          <a:xfrm>
            <a:off x="7494482" y="6713474"/>
            <a:ext cx="144000" cy="144000"/>
          </a:xfrm>
        </p:spPr>
        <p:txBody>
          <a:bodyPr/>
          <a:lstStyle>
            <a:lvl1pPr>
              <a:defRPr>
                <a:solidFill>
                  <a:schemeClr val="bg1"/>
                </a:solidFill>
              </a:defRPr>
            </a:lvl1pPr>
          </a:lstStyle>
          <a:p>
            <a:fld id="{D34DACC3-9742-4940-92E6-4CAB853A3218}" type="slidenum">
              <a:rPr lang="en-GB" smtClean="0">
                <a:solidFill>
                  <a:srgbClr val="FFFFFF"/>
                </a:solidFill>
              </a:rPr>
              <a:pPr/>
              <a:t>‹#›</a:t>
            </a:fld>
            <a:endParaRPr lang="en-GB" dirty="0">
              <a:solidFill>
                <a:srgbClr val="FFFFFF"/>
              </a:solidFill>
            </a:endParaRPr>
          </a:p>
        </p:txBody>
      </p:sp>
      <p:sp>
        <p:nvSpPr>
          <p:cNvPr id="2" name="Title 1"/>
          <p:cNvSpPr>
            <a:spLocks noGrp="1"/>
          </p:cNvSpPr>
          <p:nvPr>
            <p:ph type="title" hasCustomPrompt="1"/>
          </p:nvPr>
        </p:nvSpPr>
        <p:spPr>
          <a:xfrm>
            <a:off x="366714" y="348298"/>
            <a:ext cx="5143500" cy="576000"/>
          </a:xfrm>
        </p:spPr>
        <p:txBody>
          <a:bodyPr/>
          <a:lstStyle>
            <a:lvl1pPr>
              <a:defRPr sz="3600" b="0"/>
            </a:lvl1pPr>
          </a:lstStyle>
          <a:p>
            <a:r>
              <a:rPr lang="en-GB" noProof="0" dirty="0"/>
              <a:t>Click to add ‘thank you’</a:t>
            </a:r>
          </a:p>
        </p:txBody>
      </p:sp>
      <p:sp>
        <p:nvSpPr>
          <p:cNvPr id="13" name="Text Placeholder 2"/>
          <p:cNvSpPr>
            <a:spLocks noGrp="1"/>
          </p:cNvSpPr>
          <p:nvPr>
            <p:ph type="body" sz="quarter" idx="14" hasCustomPrompt="1"/>
          </p:nvPr>
        </p:nvSpPr>
        <p:spPr>
          <a:xfrm>
            <a:off x="366712" y="2040415"/>
            <a:ext cx="4370387" cy="1852135"/>
          </a:xfrm>
        </p:spPr>
        <p:txBody>
          <a:bodyPr/>
          <a:lstStyle>
            <a:lvl1pPr marL="0" indent="0" algn="l" defTabSz="457200" rtl="0" eaLnBrk="1" latinLnBrk="0" hangingPunct="1">
              <a:lnSpc>
                <a:spcPts val="2000"/>
              </a:lnSpc>
              <a:spcBef>
                <a:spcPts val="0"/>
              </a:spcBef>
              <a:spcAft>
                <a:spcPts val="300"/>
              </a:spcAft>
              <a:buClr>
                <a:schemeClr val="accent1"/>
              </a:buClr>
              <a:buFont typeface="Arial"/>
              <a:buNone/>
              <a:defRPr lang="en-US" sz="180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GB" noProof="0" dirty="0"/>
              <a:t>Office name and address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Text Placeholder 4"/>
          <p:cNvSpPr>
            <a:spLocks noGrp="1"/>
          </p:cNvSpPr>
          <p:nvPr>
            <p:ph type="body" sz="quarter" idx="15"/>
          </p:nvPr>
        </p:nvSpPr>
        <p:spPr>
          <a:xfrm>
            <a:off x="366713" y="4153191"/>
            <a:ext cx="8408987" cy="1857084"/>
          </a:xfrm>
        </p:spPr>
        <p:txBody>
          <a:bodyPr anchor="ctr" anchorCtr="0"/>
          <a:lstStyle>
            <a:lvl1pPr marL="0" indent="0">
              <a:spcBef>
                <a:spcPts val="0"/>
              </a:spcBef>
              <a:buNone/>
              <a:defRPr sz="1400">
                <a:solidFill>
                  <a:schemeClr val="tx2"/>
                </a:solidFill>
              </a:defRPr>
            </a:lvl1pPr>
            <a:lvl2pPr marL="183600">
              <a:spcBef>
                <a:spcPts val="0"/>
              </a:spcBef>
              <a:defRPr sz="1400">
                <a:solidFill>
                  <a:schemeClr val="tx1"/>
                </a:solidFill>
              </a:defRPr>
            </a:lvl2pPr>
            <a:lvl3pPr>
              <a:defRPr sz="1400"/>
            </a:lvl3pPr>
            <a:lvl4pPr>
              <a:defRPr sz="1400"/>
            </a:lvl4pPr>
            <a:lvl5pPr>
              <a:defRPr sz="1400"/>
            </a:lvl5pPr>
          </a:lstStyle>
          <a:p>
            <a:pPr lvl="0"/>
            <a:r>
              <a:rPr lang="en-US" noProof="0"/>
              <a:t>Click to edit Master text styles</a:t>
            </a:r>
          </a:p>
          <a:p>
            <a:pPr lvl="1"/>
            <a:r>
              <a:rPr lang="en-US" noProof="0"/>
              <a:t>Second level</a:t>
            </a:r>
          </a:p>
        </p:txBody>
      </p:sp>
      <p:sp>
        <p:nvSpPr>
          <p:cNvPr id="7" name="Text Placeholder 6"/>
          <p:cNvSpPr>
            <a:spLocks noGrp="1"/>
          </p:cNvSpPr>
          <p:nvPr>
            <p:ph type="body" sz="quarter" idx="16"/>
          </p:nvPr>
        </p:nvSpPr>
        <p:spPr>
          <a:xfrm>
            <a:off x="366712" y="6058773"/>
            <a:ext cx="8408987" cy="442040"/>
          </a:xfrm>
        </p:spPr>
        <p:txBody>
          <a:bodyPr anchor="b" anchorCtr="0"/>
          <a:lstStyle>
            <a:lvl1pPr marL="0" indent="0">
              <a:lnSpc>
                <a:spcPts val="700"/>
              </a:lnSpc>
              <a:spcBef>
                <a:spcPts val="0"/>
              </a:spcBef>
              <a:buNone/>
              <a:defRPr sz="650"/>
            </a:lvl1pPr>
          </a:lstStyle>
          <a:p>
            <a:pPr lvl="0"/>
            <a:r>
              <a:rPr lang="en-US" noProof="0"/>
              <a:t>Click to edit Master text styles</a:t>
            </a:r>
          </a:p>
        </p:txBody>
      </p:sp>
    </p:spTree>
    <p:extLst>
      <p:ext uri="{BB962C8B-B14F-4D97-AF65-F5344CB8AC3E}">
        <p14:creationId xmlns:p14="http://schemas.microsoft.com/office/powerpoint/2010/main" val="32561678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Bilingual Title Slide">
    <p:bg>
      <p:bgPr>
        <a:gradFill flip="none" rotWithShape="1">
          <a:gsLst>
            <a:gs pos="0">
              <a:schemeClr val="accent1"/>
            </a:gs>
            <a:gs pos="100000">
              <a:schemeClr val="tx2"/>
            </a:gs>
          </a:gsLst>
          <a:lin ang="5400000" scaled="1"/>
          <a:tileRect/>
        </a:gradFill>
        <a:effectLst/>
      </p:bgPr>
    </p:bg>
    <p:spTree>
      <p:nvGrpSpPr>
        <p:cNvPr id="1" name=""/>
        <p:cNvGrpSpPr/>
        <p:nvPr/>
      </p:nvGrpSpPr>
      <p:grpSpPr>
        <a:xfrm>
          <a:off x="0" y="0"/>
          <a:ext cx="0" cy="0"/>
          <a:chOff x="0" y="0"/>
          <a:chExt cx="0" cy="0"/>
        </a:xfrm>
      </p:grpSpPr>
      <p:sp>
        <p:nvSpPr>
          <p:cNvPr id="12" name="Freeform 5"/>
          <p:cNvSpPr>
            <a:spLocks/>
          </p:cNvSpPr>
          <p:nvPr userDrawn="1"/>
        </p:nvSpPr>
        <p:spPr bwMode="auto">
          <a:xfrm>
            <a:off x="0" y="0"/>
            <a:ext cx="8793784" cy="6858000"/>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vert="horz" wrap="square" lIns="91440" tIns="45720" rIns="91440" bIns="45720" numCol="1" anchor="t" anchorCtr="0" compatLnSpc="1">
            <a:prstTxWarp prst="textNoShape">
              <a:avLst/>
            </a:prstTxWarp>
          </a:bodyPr>
          <a:lstStyle/>
          <a:p>
            <a:endParaRPr lang="en-GB" dirty="0">
              <a:solidFill>
                <a:srgbClr val="565A5C"/>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9117"/>
            <a:ext cx="1743749" cy="334799"/>
          </a:xfrm>
          <a:prstGeom prst="rect">
            <a:avLst/>
          </a:prstGeom>
        </p:spPr>
      </p:pic>
      <p:sp>
        <p:nvSpPr>
          <p:cNvPr id="8" name="Title 1"/>
          <p:cNvSpPr>
            <a:spLocks noGrp="1"/>
          </p:cNvSpPr>
          <p:nvPr>
            <p:ph type="ctrTitle" hasCustomPrompt="1"/>
          </p:nvPr>
        </p:nvSpPr>
        <p:spPr bwMode="gray">
          <a:xfrm>
            <a:off x="366712" y="1839050"/>
            <a:ext cx="4370387" cy="492443"/>
          </a:xfrm>
        </p:spPr>
        <p:txBody>
          <a:bodyPr wrap="square" lIns="0" tIns="0" rIns="0" bIns="0" anchor="b" anchorCtr="0">
            <a:noAutofit/>
          </a:bodyPr>
          <a:lstStyle>
            <a:lvl1pPr algn="l">
              <a:lnSpc>
                <a:spcPct val="100000"/>
              </a:lnSpc>
              <a:defRPr sz="3200" b="1">
                <a:solidFill>
                  <a:schemeClr val="bg1"/>
                </a:solidFill>
                <a:latin typeface="+mj-lt"/>
                <a:ea typeface="+mj-ea"/>
                <a:cs typeface="Arial" pitchFamily="34" charset="0"/>
              </a:defRPr>
            </a:lvl1pPr>
          </a:lstStyle>
          <a:p>
            <a:r>
              <a:rPr lang="en-GB" noProof="0" dirty="0"/>
              <a:t>Chinese title</a:t>
            </a:r>
          </a:p>
        </p:txBody>
      </p:sp>
      <p:sp>
        <p:nvSpPr>
          <p:cNvPr id="10" name="Subtitle 2"/>
          <p:cNvSpPr>
            <a:spLocks noGrp="1"/>
          </p:cNvSpPr>
          <p:nvPr>
            <p:ph type="subTitle" idx="1" hasCustomPrompt="1"/>
          </p:nvPr>
        </p:nvSpPr>
        <p:spPr bwMode="gray">
          <a:xfrm>
            <a:off x="366712" y="2388384"/>
            <a:ext cx="4370387" cy="1080000"/>
          </a:xfrm>
        </p:spPr>
        <p:txBody>
          <a:bodyPr wrap="square" lIns="432000" tIns="0" rIns="0" bIns="0">
            <a:noAutofit/>
          </a:bodyPr>
          <a:lstStyle>
            <a:lvl1pPr marL="0" indent="0" algn="l">
              <a:lnSpc>
                <a:spcPct val="90000"/>
              </a:lnSpc>
              <a:spcBef>
                <a:spcPts val="0"/>
              </a:spcBef>
              <a:buNone/>
              <a:defRPr sz="3200" b="0" baseline="0">
                <a:solidFill>
                  <a:schemeClr val="bg1"/>
                </a:solidFill>
                <a:latin typeface="+mj-lt"/>
                <a:ea typeface="+mj-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a:t>Chinese subtitle</a:t>
            </a:r>
          </a:p>
        </p:txBody>
      </p:sp>
      <p:sp>
        <p:nvSpPr>
          <p:cNvPr id="11" name="Date Placeholder 5"/>
          <p:cNvSpPr>
            <a:spLocks noGrp="1"/>
          </p:cNvSpPr>
          <p:nvPr>
            <p:ph type="dt" sz="half" idx="10"/>
          </p:nvPr>
        </p:nvSpPr>
        <p:spPr>
          <a:xfrm>
            <a:off x="5510213" y="2106555"/>
            <a:ext cx="1620000" cy="161583"/>
          </a:xfrm>
        </p:spPr>
        <p:txBody>
          <a:bodyPr>
            <a:noAutofit/>
          </a:bodyPr>
          <a:lstStyle>
            <a:lvl1pPr>
              <a:defRPr sz="1050" b="1">
                <a:solidFill>
                  <a:schemeClr val="bg1"/>
                </a:solidFill>
                <a:latin typeface="+mn-lt"/>
              </a:defRPr>
            </a:lvl1pPr>
          </a:lstStyle>
          <a:p>
            <a:fld id="{3D09F320-1FF3-4ED3-8296-5F3A5968FAAE}" type="datetime1">
              <a:rPr lang="en-GB" smtClean="0">
                <a:solidFill>
                  <a:srgbClr val="FFFFFF"/>
                </a:solidFill>
              </a:rPr>
              <a:pPr/>
              <a:t>12/10/2018</a:t>
            </a:fld>
            <a:endParaRPr lang="en-GB" dirty="0">
              <a:solidFill>
                <a:srgbClr val="FFFFFF"/>
              </a:solidFill>
            </a:endParaRPr>
          </a:p>
        </p:txBody>
      </p:sp>
      <p:sp>
        <p:nvSpPr>
          <p:cNvPr id="13" name="Text Placeholder 8"/>
          <p:cNvSpPr>
            <a:spLocks noGrp="1"/>
          </p:cNvSpPr>
          <p:nvPr>
            <p:ph type="body" sz="quarter" idx="11" hasCustomPrompt="1"/>
          </p:nvPr>
        </p:nvSpPr>
        <p:spPr>
          <a:xfrm>
            <a:off x="366713" y="3892550"/>
            <a:ext cx="4370387" cy="553998"/>
          </a:xfrm>
        </p:spPr>
        <p:txBody>
          <a:bodyPr>
            <a:noAutofit/>
          </a:bodyPr>
          <a:lstStyle>
            <a:lvl1pPr marL="0" indent="0">
              <a:spcBef>
                <a:spcPts val="0"/>
              </a:spcBef>
              <a:buNone/>
              <a:defRPr sz="3200" b="1">
                <a:solidFill>
                  <a:schemeClr val="bg1"/>
                </a:solidFill>
                <a:latin typeface="+mj-lt"/>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GB" noProof="0" dirty="0"/>
              <a:t>Western title</a:t>
            </a:r>
          </a:p>
        </p:txBody>
      </p:sp>
      <p:sp>
        <p:nvSpPr>
          <p:cNvPr id="14" name="Text Placeholder 9"/>
          <p:cNvSpPr>
            <a:spLocks noGrp="1"/>
          </p:cNvSpPr>
          <p:nvPr>
            <p:ph type="body" sz="quarter" idx="12" hasCustomPrompt="1"/>
          </p:nvPr>
        </p:nvSpPr>
        <p:spPr>
          <a:xfrm>
            <a:off x="366712" y="4503439"/>
            <a:ext cx="4370387" cy="1080000"/>
          </a:xfrm>
        </p:spPr>
        <p:txBody>
          <a:bodyPr>
            <a:noAutofit/>
          </a:bodyPr>
          <a:lstStyle>
            <a:lvl1pPr marL="0" indent="0" algn="l" defTabSz="457200" rtl="0" eaLnBrk="1" latinLnBrk="0" hangingPunct="1">
              <a:lnSpc>
                <a:spcPct val="90000"/>
              </a:lnSpc>
              <a:spcBef>
                <a:spcPct val="0"/>
              </a:spcBef>
              <a:buNone/>
              <a:defRPr lang="en-GB" sz="3200" b="0" kern="1200" dirty="0">
                <a:solidFill>
                  <a:schemeClr val="bg1"/>
                </a:solidFill>
                <a:latin typeface="+mj-lt"/>
                <a:ea typeface="+mj-ea"/>
                <a:cs typeface="Arial" pitchFamily="34" charset="0"/>
              </a:defRPr>
            </a:lvl1pPr>
          </a:lstStyle>
          <a:p>
            <a:pPr lvl="0"/>
            <a:r>
              <a:rPr lang="en-GB" noProof="0" dirty="0"/>
              <a:t>Western title</a:t>
            </a:r>
          </a:p>
        </p:txBody>
      </p:sp>
      <p:sp>
        <p:nvSpPr>
          <p:cNvPr id="15" name="Text Placeholder 11"/>
          <p:cNvSpPr>
            <a:spLocks noGrp="1"/>
          </p:cNvSpPr>
          <p:nvPr>
            <p:ph type="body" sz="quarter" idx="13" hasCustomPrompt="1"/>
          </p:nvPr>
        </p:nvSpPr>
        <p:spPr>
          <a:xfrm>
            <a:off x="366713" y="6387298"/>
            <a:ext cx="1714500" cy="144000"/>
          </a:xfrm>
        </p:spPr>
        <p:txBody>
          <a:bodyPr>
            <a:noAutofit/>
          </a:bodyPr>
          <a:lstStyle>
            <a:lvl1pPr marL="0" indent="0" algn="l" defTabSz="457200" rtl="0" eaLnBrk="1" latinLnBrk="0" hangingPunct="1">
              <a:lnSpc>
                <a:spcPct val="100000"/>
              </a:lnSpc>
              <a:spcBef>
                <a:spcPts val="0"/>
              </a:spcBef>
              <a:buClr>
                <a:schemeClr val="accent1"/>
              </a:buClr>
              <a:buFont typeface="Arial"/>
              <a:buNone/>
              <a:defRPr lang="en-GB" sz="900" b="0" kern="1200" baseline="0" dirty="0">
                <a:solidFill>
                  <a:schemeClr val="bg1"/>
                </a:solidFill>
                <a:latin typeface="+mn-lt"/>
                <a:ea typeface="+mn-ea"/>
                <a:cs typeface="Arial" pitchFamily="34" charset="0"/>
              </a:defRPr>
            </a:lvl1pPr>
          </a:lstStyle>
          <a:p>
            <a:pPr lvl="0"/>
            <a:r>
              <a:rPr lang="en-GB" noProof="0" dirty="0"/>
              <a:t>Document ref (Western)</a:t>
            </a:r>
          </a:p>
        </p:txBody>
      </p:sp>
      <p:sp>
        <p:nvSpPr>
          <p:cNvPr id="16" name="Footer Placeholder 12"/>
          <p:cNvSpPr>
            <a:spLocks noGrp="1"/>
          </p:cNvSpPr>
          <p:nvPr>
            <p:ph type="ftr" sz="quarter" idx="14"/>
          </p:nvPr>
        </p:nvSpPr>
        <p:spPr>
          <a:xfrm>
            <a:off x="5510213" y="4159528"/>
            <a:ext cx="1620000" cy="161583"/>
          </a:xfrm>
          <a:prstGeom prst="rect">
            <a:avLst/>
          </a:prstGeom>
        </p:spPr>
        <p:txBody>
          <a:bodyPr vert="horz" wrap="square" lIns="0" tIns="0" rIns="0" bIns="0" rtlCol="0" anchor="ctr">
            <a:noAutofit/>
          </a:bodyPr>
          <a:lstStyle>
            <a:lvl1pPr>
              <a:defRPr lang="en-US" altLang="ja-JP" sz="1050" b="1" smtClean="0">
                <a:solidFill>
                  <a:schemeClr val="bg1"/>
                </a:solidFill>
                <a:latin typeface="+mn-lt"/>
                <a:ea typeface="+mn-ea"/>
              </a:defRPr>
            </a:lvl1pPr>
          </a:lstStyle>
          <a:p>
            <a:r>
              <a:rPr lang="en-GB" altLang="zh-CN" dirty="0">
                <a:solidFill>
                  <a:srgbClr val="FFFFFF"/>
                </a:solidFill>
              </a:rPr>
              <a:t>Footer or alternate date</a:t>
            </a:r>
          </a:p>
        </p:txBody>
      </p:sp>
      <p:sp>
        <p:nvSpPr>
          <p:cNvPr id="18" name="Text Placeholder 8"/>
          <p:cNvSpPr>
            <a:spLocks noGrp="1"/>
          </p:cNvSpPr>
          <p:nvPr>
            <p:ph type="body" sz="quarter" idx="16" hasCustomPrompt="1"/>
          </p:nvPr>
        </p:nvSpPr>
        <p:spPr>
          <a:xfrm>
            <a:off x="366712" y="6146803"/>
            <a:ext cx="1714502" cy="144000"/>
          </a:xfrm>
        </p:spPr>
        <p:txBody>
          <a:bodyPr>
            <a:noAutofit/>
          </a:bodyPr>
          <a:lstStyle>
            <a:lvl1pPr marL="0" indent="0">
              <a:spcBef>
                <a:spcPts val="0"/>
              </a:spcBef>
              <a:buNone/>
              <a:defRPr sz="900" baseline="0">
                <a:solidFill>
                  <a:schemeClr val="bg1"/>
                </a:solidFill>
                <a:latin typeface="+mn-lt"/>
                <a:ea typeface="+mn-ea"/>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GB" noProof="0" dirty="0"/>
              <a:t>Document ref (Chinese)</a:t>
            </a:r>
          </a:p>
        </p:txBody>
      </p:sp>
      <p:sp>
        <p:nvSpPr>
          <p:cNvPr id="2" name="Slide Number Placeholder 1"/>
          <p:cNvSpPr>
            <a:spLocks noGrp="1"/>
          </p:cNvSpPr>
          <p:nvPr>
            <p:ph type="sldNum" sz="quarter" idx="17"/>
          </p:nvPr>
        </p:nvSpPr>
        <p:spPr>
          <a:xfrm>
            <a:off x="8631699" y="6858000"/>
            <a:ext cx="144000" cy="144000"/>
          </a:xfrm>
        </p:spPr>
        <p:txBody>
          <a:bodyPr/>
          <a:lstStyle>
            <a:lvl1pPr>
              <a:defRPr>
                <a:solidFill>
                  <a:schemeClr val="bg1"/>
                </a:solidFill>
              </a:defRPr>
            </a:lvl1pPr>
          </a:lstStyle>
          <a:p>
            <a:fld id="{D34DACC3-9742-4940-92E6-4CAB853A3218}" type="slidenum">
              <a:rPr lang="en-GB" smtClean="0">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1335578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Bilingual Section Header">
    <p:bg>
      <p:bgPr>
        <a:gradFill>
          <a:gsLst>
            <a:gs pos="0">
              <a:schemeClr val="bg2"/>
            </a:gs>
            <a:gs pos="100000">
              <a:schemeClr val="bg1"/>
            </a:gs>
          </a:gsLst>
          <a:lin ang="4500000" scaled="0"/>
        </a:gra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gradFill>
            <a:gsLst>
              <a:gs pos="0">
                <a:srgbClr val="EBECED">
                  <a:alpha val="0"/>
                </a:srgbClr>
              </a:gs>
              <a:gs pos="45000">
                <a:srgbClr val="EBECED">
                  <a:alpha val="0"/>
                </a:srgbClr>
              </a:gs>
              <a:gs pos="90000">
                <a:srgbClr val="EBECED"/>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A2A4A3"/>
              </a:solidFill>
            </a:endParaRPr>
          </a:p>
        </p:txBody>
      </p:sp>
      <p:sp>
        <p:nvSpPr>
          <p:cNvPr id="8" name="Freeform 5"/>
          <p:cNvSpPr>
            <a:spLocks/>
          </p:cNvSpPr>
          <p:nvPr userDrawn="1"/>
        </p:nvSpPr>
        <p:spPr bwMode="auto">
          <a:xfrm>
            <a:off x="0" y="0"/>
            <a:ext cx="8791575" cy="68580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vert="horz" wrap="square" lIns="91440" tIns="45720" rIns="91440" bIns="45720" numCol="1" anchor="t" anchorCtr="0" compatLnSpc="1">
            <a:prstTxWarp prst="textNoShape">
              <a:avLst/>
            </a:prstTxWarp>
          </a:bodyPr>
          <a:lstStyle/>
          <a:p>
            <a:endParaRPr lang="en-GB" dirty="0">
              <a:solidFill>
                <a:srgbClr val="565A5C"/>
              </a:solidFill>
            </a:endParaRP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3200" y="6508800"/>
            <a:ext cx="1104343" cy="212034"/>
          </a:xfrm>
          <a:prstGeom prst="rect">
            <a:avLst/>
          </a:prstGeom>
        </p:spPr>
      </p:pic>
      <p:sp>
        <p:nvSpPr>
          <p:cNvPr id="2" name="Date Placeholder 1"/>
          <p:cNvSpPr>
            <a:spLocks noGrp="1"/>
          </p:cNvSpPr>
          <p:nvPr>
            <p:ph type="dt" sz="half" idx="10"/>
          </p:nvPr>
        </p:nvSpPr>
        <p:spPr/>
        <p:txBody>
          <a:bodyPr/>
          <a:lstStyle/>
          <a:p>
            <a:fld id="{240968AF-F396-4182-BD26-7D959B09FEBE}" type="datetime1">
              <a:rPr lang="en-GB" smtClean="0">
                <a:solidFill>
                  <a:srgbClr val="565A5C"/>
                </a:solidFill>
              </a:rPr>
              <a:pPr/>
              <a:t>12/10/2018</a:t>
            </a:fld>
            <a:endParaRPr lang="en-GB" dirty="0">
              <a:solidFill>
                <a:srgbClr val="565A5C"/>
              </a:solidFill>
            </a:endParaRPr>
          </a:p>
        </p:txBody>
      </p:sp>
      <p:sp>
        <p:nvSpPr>
          <p:cNvPr id="4" name="Slide Number Placeholder 3"/>
          <p:cNvSpPr>
            <a:spLocks noGrp="1"/>
          </p:cNvSpPr>
          <p:nvPr>
            <p:ph type="sldNum" sz="quarter" idx="11"/>
          </p:nvPr>
        </p:nvSpPr>
        <p:spPr>
          <a:xfrm>
            <a:off x="7494482" y="6537600"/>
            <a:ext cx="144000" cy="144000"/>
          </a:xfrm>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6" name="Footer Placeholder 5"/>
          <p:cNvSpPr>
            <a:spLocks noGrp="1"/>
          </p:cNvSpPr>
          <p:nvPr>
            <p:ph type="ftr" sz="quarter" idx="12"/>
          </p:nvPr>
        </p:nvSpPr>
        <p:spPr/>
        <p:txBody>
          <a:bodyPr/>
          <a:lstStyle/>
          <a:p>
            <a:r>
              <a:rPr lang="en-GB">
                <a:solidFill>
                  <a:srgbClr val="565A5C"/>
                </a:solidFill>
              </a:rPr>
              <a:t>Footer or alternate date</a:t>
            </a:r>
          </a:p>
        </p:txBody>
      </p:sp>
      <p:sp>
        <p:nvSpPr>
          <p:cNvPr id="10" name="Text Placeholder 2"/>
          <p:cNvSpPr>
            <a:spLocks noGrp="1"/>
          </p:cNvSpPr>
          <p:nvPr>
            <p:ph type="body" idx="1" hasCustomPrompt="1"/>
          </p:nvPr>
        </p:nvSpPr>
        <p:spPr>
          <a:xfrm>
            <a:off x="366713" y="1096021"/>
            <a:ext cx="6271902" cy="553998"/>
          </a:xfrm>
        </p:spPr>
        <p:txBody>
          <a:bodyPr wrap="square" lIns="0" tIns="0" rIns="0" bIns="0" anchor="b">
            <a:noAutofit/>
          </a:bodyPr>
          <a:lstStyle>
            <a:lvl1pPr marL="0" indent="0">
              <a:spcBef>
                <a:spcPts val="0"/>
              </a:spcBef>
              <a:buNone/>
              <a:defRPr sz="3200" b="1">
                <a:solidFill>
                  <a:srgbClr val="565A5C"/>
                </a:solidFill>
                <a:latin typeface="+mj-lt"/>
                <a:ea typeface="+mj-ea"/>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noProof="0" dirty="0"/>
              <a:t>Chinese title</a:t>
            </a:r>
          </a:p>
        </p:txBody>
      </p:sp>
      <p:sp>
        <p:nvSpPr>
          <p:cNvPr id="11" name="Title 17"/>
          <p:cNvSpPr>
            <a:spLocks noGrp="1"/>
          </p:cNvSpPr>
          <p:nvPr>
            <p:ph type="title" hasCustomPrompt="1"/>
          </p:nvPr>
        </p:nvSpPr>
        <p:spPr>
          <a:xfrm>
            <a:off x="366713" y="1691899"/>
            <a:ext cx="6271411" cy="1280160"/>
          </a:xfrm>
        </p:spPr>
        <p:txBody>
          <a:bodyPr lIns="432000" tIns="0" rIns="0" bIns="0" anchor="t" anchorCtr="0">
            <a:noAutofit/>
          </a:bodyPr>
          <a:lstStyle>
            <a:lvl1pPr algn="l">
              <a:lnSpc>
                <a:spcPct val="90000"/>
              </a:lnSpc>
              <a:defRPr sz="3200" b="0">
                <a:solidFill>
                  <a:srgbClr val="565A5C"/>
                </a:solidFill>
                <a:latin typeface="+mj-lt"/>
                <a:ea typeface="+mj-ea"/>
                <a:cs typeface="Arial" pitchFamily="34" charset="0"/>
              </a:defRPr>
            </a:lvl1pPr>
          </a:lstStyle>
          <a:p>
            <a:r>
              <a:rPr lang="en-GB" noProof="0" dirty="0"/>
              <a:t>Chinese subtitle</a:t>
            </a:r>
          </a:p>
        </p:txBody>
      </p:sp>
      <p:sp>
        <p:nvSpPr>
          <p:cNvPr id="12" name="Text Placeholder 5"/>
          <p:cNvSpPr>
            <a:spLocks noGrp="1"/>
          </p:cNvSpPr>
          <p:nvPr>
            <p:ph type="body" sz="quarter" idx="13" hasCustomPrompt="1"/>
          </p:nvPr>
        </p:nvSpPr>
        <p:spPr>
          <a:xfrm>
            <a:off x="366713" y="3435087"/>
            <a:ext cx="6273000" cy="1281600"/>
          </a:xfrm>
        </p:spPr>
        <p:txBody>
          <a:bodyPr/>
          <a:lstStyle>
            <a:lvl1pPr marL="0" indent="0" algn="l" defTabSz="457200" rtl="0" eaLnBrk="1" latinLnBrk="0" hangingPunct="1">
              <a:lnSpc>
                <a:spcPct val="90000"/>
              </a:lnSpc>
              <a:spcBef>
                <a:spcPct val="0"/>
              </a:spcBef>
              <a:buNone/>
              <a:defRPr lang="en-GB" sz="3200" b="0" kern="1200" dirty="0">
                <a:solidFill>
                  <a:srgbClr val="565A5C"/>
                </a:solidFill>
                <a:latin typeface="+mj-lt"/>
                <a:ea typeface="+mj-ea"/>
                <a:cs typeface="Arial" pitchFamily="34" charset="0"/>
              </a:defRPr>
            </a:lvl1pPr>
          </a:lstStyle>
          <a:p>
            <a:pPr lvl="0"/>
            <a:r>
              <a:rPr lang="en-GB" noProof="0" dirty="0"/>
              <a:t>Western subtitle</a:t>
            </a:r>
          </a:p>
        </p:txBody>
      </p:sp>
      <p:sp>
        <p:nvSpPr>
          <p:cNvPr id="14" name="Text Placeholder 8"/>
          <p:cNvSpPr>
            <a:spLocks noGrp="1"/>
          </p:cNvSpPr>
          <p:nvPr>
            <p:ph type="body" sz="quarter" idx="14" hasCustomPrompt="1"/>
          </p:nvPr>
        </p:nvSpPr>
        <p:spPr>
          <a:xfrm>
            <a:off x="366713" y="2834968"/>
            <a:ext cx="6273000" cy="554400"/>
          </a:xfrm>
        </p:spPr>
        <p:txBody>
          <a:bodyPr/>
          <a:lstStyle>
            <a:lvl1pPr marL="182880" indent="-182880">
              <a:buNone/>
              <a:defRPr lang="en-GB" sz="3200" b="1" kern="1200" dirty="0">
                <a:solidFill>
                  <a:srgbClr val="565A5C"/>
                </a:solidFill>
                <a:latin typeface="+mj-lt"/>
                <a:ea typeface="+mn-ea"/>
                <a:cs typeface="Arial" pitchFamily="34" charset="0"/>
              </a:defRPr>
            </a:lvl1pPr>
          </a:lstStyle>
          <a:p>
            <a:pPr marL="0" lvl="0" indent="0" algn="l" defTabSz="457200" rtl="0" eaLnBrk="1" latinLnBrk="0" hangingPunct="1">
              <a:spcBef>
                <a:spcPts val="0"/>
              </a:spcBef>
              <a:buClr>
                <a:schemeClr val="accent1"/>
              </a:buClr>
            </a:pPr>
            <a:r>
              <a:rPr lang="en-GB" noProof="0" dirty="0"/>
              <a:t>Western title</a:t>
            </a:r>
          </a:p>
        </p:txBody>
      </p:sp>
    </p:spTree>
    <p:extLst>
      <p:ext uri="{BB962C8B-B14F-4D97-AF65-F5344CB8AC3E}">
        <p14:creationId xmlns:p14="http://schemas.microsoft.com/office/powerpoint/2010/main" val="22270442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ilingual Title and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38600" cy="4572000"/>
          </a:xfrm>
        </p:spPr>
        <p:txBody>
          <a:bodyPr/>
          <a:lstStyle>
            <a:lvl1pPr>
              <a:defRPr sz="1800">
                <a:solidFill>
                  <a:srgbClr val="565A5C"/>
                </a:solidFill>
                <a:latin typeface="+mn-lt"/>
                <a:ea typeface="+mn-ea"/>
              </a:defRPr>
            </a:lvl1pPr>
            <a:lvl2pPr>
              <a:buClr>
                <a:srgbClr val="565A5C"/>
              </a:buClr>
              <a:defRPr sz="1600">
                <a:solidFill>
                  <a:srgbClr val="565A5C"/>
                </a:solidFill>
                <a:latin typeface="+mn-lt"/>
                <a:ea typeface="+mn-ea"/>
              </a:defRPr>
            </a:lvl2pPr>
            <a:lvl3pPr>
              <a:defRPr sz="1200">
                <a:solidFill>
                  <a:srgbClr val="565A5C"/>
                </a:solidFill>
                <a:latin typeface="+mn-lt"/>
                <a:ea typeface="+mn-ea"/>
              </a:defRPr>
            </a:lvl3pPr>
            <a:lvl4pPr>
              <a:defRPr sz="1100">
                <a:solidFill>
                  <a:srgbClr val="565A5C"/>
                </a:solidFill>
                <a:latin typeface="+mn-lt"/>
                <a:ea typeface="+mn-ea"/>
              </a:defRPr>
            </a:lvl4pPr>
            <a:lvl5pPr>
              <a:defRPr sz="1050">
                <a:solidFill>
                  <a:srgbClr val="565A5C"/>
                </a:solidFill>
                <a:latin typeface="+mn-lt"/>
                <a:ea typeface="+mn-ea"/>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Content Placeholder 3"/>
          <p:cNvSpPr>
            <a:spLocks noGrp="1"/>
          </p:cNvSpPr>
          <p:nvPr>
            <p:ph sz="half" idx="2"/>
          </p:nvPr>
        </p:nvSpPr>
        <p:spPr>
          <a:xfrm>
            <a:off x="4737100" y="1603375"/>
            <a:ext cx="4038600" cy="4571999"/>
          </a:xfrm>
        </p:spPr>
        <p:txBody>
          <a:bodyPr/>
          <a:lstStyle>
            <a:lvl1pPr>
              <a:defRPr sz="1800">
                <a:solidFill>
                  <a:srgbClr val="565A5C"/>
                </a:solidFill>
              </a:defRPr>
            </a:lvl1pPr>
            <a:lvl2pPr>
              <a:buClr>
                <a:srgbClr val="565A5C"/>
              </a:buClr>
              <a:defRPr sz="1600">
                <a:solidFill>
                  <a:srgbClr val="565A5C"/>
                </a:solidFill>
              </a:defRPr>
            </a:lvl2pPr>
            <a:lvl3pPr>
              <a:defRPr sz="1200">
                <a:solidFill>
                  <a:srgbClr val="565A5C"/>
                </a:solidFill>
              </a:defRPr>
            </a:lvl3pPr>
            <a:lvl4pPr>
              <a:defRPr sz="1100">
                <a:solidFill>
                  <a:srgbClr val="565A5C"/>
                </a:solidFill>
              </a:defRPr>
            </a:lvl4pPr>
            <a:lvl5pPr>
              <a:defRPr sz="1050">
                <a:solidFill>
                  <a:srgbClr val="565A5C"/>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6" name="Title 5"/>
          <p:cNvSpPr>
            <a:spLocks noGrp="1"/>
          </p:cNvSpPr>
          <p:nvPr>
            <p:ph type="title" hasCustomPrompt="1"/>
          </p:nvPr>
        </p:nvSpPr>
        <p:spPr>
          <a:xfrm>
            <a:off x="366714" y="365760"/>
            <a:ext cx="4038600" cy="396000"/>
          </a:xfrm>
        </p:spPr>
        <p:txBody>
          <a:bodyPr/>
          <a:lstStyle>
            <a:lvl1pPr>
              <a:defRPr sz="2400" baseline="0">
                <a:solidFill>
                  <a:schemeClr val="tx2"/>
                </a:solidFill>
                <a:latin typeface="+mj-lt"/>
                <a:ea typeface="+mj-ea"/>
              </a:defRPr>
            </a:lvl1pPr>
          </a:lstStyle>
          <a:p>
            <a:r>
              <a:rPr lang="en-GB" noProof="0" dirty="0"/>
              <a:t>Click to edit Chinese title</a:t>
            </a:r>
          </a:p>
        </p:txBody>
      </p:sp>
      <p:sp>
        <p:nvSpPr>
          <p:cNvPr id="10" name="Text Placeholder 9"/>
          <p:cNvSpPr>
            <a:spLocks noGrp="1"/>
          </p:cNvSpPr>
          <p:nvPr>
            <p:ph type="body" sz="quarter" idx="13" hasCustomPrompt="1"/>
          </p:nvPr>
        </p:nvSpPr>
        <p:spPr>
          <a:xfrm>
            <a:off x="4737100" y="367200"/>
            <a:ext cx="4038600" cy="396875"/>
          </a:xfrm>
        </p:spPr>
        <p:txBody>
          <a:bodyPr/>
          <a:lstStyle>
            <a:lvl1pPr marL="0" indent="0" algn="l" defTabSz="457200" rtl="0" eaLnBrk="1" latinLnBrk="0" hangingPunct="1">
              <a:spcBef>
                <a:spcPct val="0"/>
              </a:spcBef>
              <a:buNone/>
              <a:defRPr lang="en-GB" sz="2400" b="1" kern="1200" baseline="0" dirty="0">
                <a:solidFill>
                  <a:schemeClr val="tx2"/>
                </a:solidFill>
                <a:latin typeface="+mj-lt"/>
                <a:ea typeface="+mj-ea"/>
                <a:cs typeface="Arial" pitchFamily="34" charset="0"/>
              </a:defRPr>
            </a:lvl1pPr>
          </a:lstStyle>
          <a:p>
            <a:pPr lvl="0"/>
            <a:r>
              <a:rPr lang="en-GB" noProof="0" dirty="0"/>
              <a:t>Click to edit Western title</a:t>
            </a:r>
          </a:p>
        </p:txBody>
      </p:sp>
      <p:sp>
        <p:nvSpPr>
          <p:cNvPr id="11" name="Text Placeholder 9"/>
          <p:cNvSpPr>
            <a:spLocks noGrp="1"/>
          </p:cNvSpPr>
          <p:nvPr>
            <p:ph type="body" sz="quarter" idx="15" hasCustomPrompt="1"/>
          </p:nvPr>
        </p:nvSpPr>
        <p:spPr bwMode="gray">
          <a:xfrm>
            <a:off x="366713" y="808990"/>
            <a:ext cx="4038601" cy="396000"/>
          </a:xfrm>
        </p:spPr>
        <p:txBody>
          <a:bodyPr lIns="331200"/>
          <a:lstStyle>
            <a:lvl1pPr marL="0" indent="0">
              <a:lnSpc>
                <a:spcPct val="95000"/>
              </a:lnSpc>
              <a:spcBef>
                <a:spcPts val="0"/>
              </a:spcBef>
              <a:buNone/>
              <a:defRPr sz="2400" b="0">
                <a:solidFill>
                  <a:schemeClr val="accent2"/>
                </a:solidFill>
                <a:latin typeface="+mj-lt"/>
                <a:ea typeface="+mj-ea"/>
              </a:defRPr>
            </a:lvl1pPr>
          </a:lstStyle>
          <a:p>
            <a:pPr lvl="0"/>
            <a:r>
              <a:rPr lang="en-GB" noProof="0" dirty="0"/>
              <a:t>Chinese subtitle</a:t>
            </a:r>
          </a:p>
        </p:txBody>
      </p:sp>
      <p:sp>
        <p:nvSpPr>
          <p:cNvPr id="12" name="Text Placeholder 9"/>
          <p:cNvSpPr>
            <a:spLocks noGrp="1"/>
          </p:cNvSpPr>
          <p:nvPr>
            <p:ph type="body" sz="quarter" idx="16" hasCustomPrompt="1"/>
          </p:nvPr>
        </p:nvSpPr>
        <p:spPr bwMode="gray">
          <a:xfrm>
            <a:off x="4737099" y="808990"/>
            <a:ext cx="4038601" cy="396000"/>
          </a:xfrm>
        </p:spPr>
        <p:txBody>
          <a:bodyPr/>
          <a:lstStyle>
            <a:lvl1pPr marL="0" indent="0">
              <a:lnSpc>
                <a:spcPct val="95000"/>
              </a:lnSpc>
              <a:spcBef>
                <a:spcPts val="0"/>
              </a:spcBef>
              <a:buNone/>
              <a:defRPr sz="2400" b="0" baseline="0">
                <a:solidFill>
                  <a:schemeClr val="accent2"/>
                </a:solidFill>
                <a:latin typeface="+mj-lt"/>
              </a:defRPr>
            </a:lvl1pPr>
          </a:lstStyle>
          <a:p>
            <a:pPr lvl="0"/>
            <a:r>
              <a:rPr lang="en-GB" noProof="0" dirty="0"/>
              <a:t>Western subtitle</a:t>
            </a:r>
          </a:p>
        </p:txBody>
      </p:sp>
      <p:sp>
        <p:nvSpPr>
          <p:cNvPr id="5" name="Date Placeholder 4"/>
          <p:cNvSpPr>
            <a:spLocks noGrp="1"/>
          </p:cNvSpPr>
          <p:nvPr>
            <p:ph type="dt" sz="half" idx="17"/>
          </p:nvPr>
        </p:nvSpPr>
        <p:spPr/>
        <p:txBody>
          <a:bodyPr/>
          <a:lstStyle/>
          <a:p>
            <a:fld id="{7A7459AF-6978-4131-8551-F9D717679AA7}" type="datetime1">
              <a:rPr lang="en-GB" smtClean="0">
                <a:solidFill>
                  <a:srgbClr val="565A5C"/>
                </a:solidFill>
              </a:rPr>
              <a:pPr/>
              <a:t>12/10/2018</a:t>
            </a:fld>
            <a:endParaRPr lang="en-GB" dirty="0">
              <a:solidFill>
                <a:srgbClr val="565A5C"/>
              </a:solidFill>
            </a:endParaRPr>
          </a:p>
        </p:txBody>
      </p:sp>
      <p:sp>
        <p:nvSpPr>
          <p:cNvPr id="7" name="Footer Placeholder 6"/>
          <p:cNvSpPr>
            <a:spLocks noGrp="1"/>
          </p:cNvSpPr>
          <p:nvPr>
            <p:ph type="ftr" sz="quarter" idx="18"/>
          </p:nvPr>
        </p:nvSpPr>
        <p:spPr/>
        <p:txBody>
          <a:bodyPr/>
          <a:lstStyle/>
          <a:p>
            <a:r>
              <a:rPr lang="en-GB">
                <a:solidFill>
                  <a:srgbClr val="565A5C"/>
                </a:solidFill>
              </a:rPr>
              <a:t>Footer or alternate date</a:t>
            </a:r>
          </a:p>
        </p:txBody>
      </p:sp>
      <p:sp>
        <p:nvSpPr>
          <p:cNvPr id="13" name="Slide Number Placeholder 12"/>
          <p:cNvSpPr>
            <a:spLocks noGrp="1"/>
          </p:cNvSpPr>
          <p:nvPr>
            <p:ph type="sldNum" sz="quarter" idx="19"/>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Tree>
    <p:extLst>
      <p:ext uri="{BB962C8B-B14F-4D97-AF65-F5344CB8AC3E}">
        <p14:creationId xmlns:p14="http://schemas.microsoft.com/office/powerpoint/2010/main" val="22363214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ilingual Team Bio">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a:xfrm>
            <a:off x="366713" y="1568447"/>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16" name="Text Placeholder 15"/>
          <p:cNvSpPr>
            <a:spLocks noGrp="1"/>
          </p:cNvSpPr>
          <p:nvPr>
            <p:ph type="body" sz="quarter" idx="15"/>
          </p:nvPr>
        </p:nvSpPr>
        <p:spPr>
          <a:xfrm>
            <a:off x="366713" y="2772936"/>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0" name="Text Placeholder 19"/>
          <p:cNvSpPr>
            <a:spLocks noGrp="1"/>
          </p:cNvSpPr>
          <p:nvPr>
            <p:ph type="body" sz="quarter" idx="17"/>
          </p:nvPr>
        </p:nvSpPr>
        <p:spPr>
          <a:xfrm>
            <a:off x="366713" y="5181915"/>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6" name="Picture Placeholder 25"/>
          <p:cNvSpPr>
            <a:spLocks noGrp="1"/>
          </p:cNvSpPr>
          <p:nvPr>
            <p:ph type="pic" sz="quarter" idx="20"/>
          </p:nvPr>
        </p:nvSpPr>
        <p:spPr>
          <a:xfrm>
            <a:off x="3315653" y="1601788"/>
            <a:ext cx="960120" cy="957262"/>
          </a:xfrm>
          <a:solidFill>
            <a:srgbClr val="A2A4A3"/>
          </a:solidFill>
        </p:spPr>
        <p:txBody>
          <a:bodyPr anchor="ctr" anchorCtr="1"/>
          <a:lstStyle>
            <a:lvl1pPr marL="0" indent="0" algn="ctr">
              <a:buNone/>
              <a:defRPr sz="1100">
                <a:solidFill>
                  <a:schemeClr val="bg2"/>
                </a:solidFill>
              </a:defRPr>
            </a:lvl1pPr>
          </a:lstStyle>
          <a:p>
            <a:r>
              <a:rPr lang="en-US" noProof="0"/>
              <a:t>Click icon to add picture</a:t>
            </a:r>
            <a:endParaRPr lang="en-GB" noProof="0" dirty="0"/>
          </a:p>
        </p:txBody>
      </p:sp>
      <p:sp>
        <p:nvSpPr>
          <p:cNvPr id="28" name="Picture Placeholder 27"/>
          <p:cNvSpPr>
            <a:spLocks noGrp="1"/>
          </p:cNvSpPr>
          <p:nvPr>
            <p:ph type="pic" sz="quarter" idx="21"/>
          </p:nvPr>
        </p:nvSpPr>
        <p:spPr>
          <a:xfrm>
            <a:off x="3315653" y="2804372"/>
            <a:ext cx="960120" cy="960120"/>
          </a:xfrm>
          <a:solidFill>
            <a:srgbClr val="A2A4A3"/>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0" name="Picture Placeholder 29"/>
          <p:cNvSpPr>
            <a:spLocks noGrp="1"/>
          </p:cNvSpPr>
          <p:nvPr>
            <p:ph type="pic" sz="quarter" idx="22"/>
          </p:nvPr>
        </p:nvSpPr>
        <p:spPr>
          <a:xfrm>
            <a:off x="3315653" y="4009814"/>
            <a:ext cx="960120" cy="960120"/>
          </a:xfrm>
          <a:solidFill>
            <a:srgbClr val="A2A4A3"/>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2" name="Picture Placeholder 31"/>
          <p:cNvSpPr>
            <a:spLocks noGrp="1"/>
          </p:cNvSpPr>
          <p:nvPr>
            <p:ph type="pic" sz="quarter" idx="23"/>
          </p:nvPr>
        </p:nvSpPr>
        <p:spPr>
          <a:xfrm>
            <a:off x="3314066" y="5215255"/>
            <a:ext cx="960120" cy="960120"/>
          </a:xfrm>
          <a:solidFill>
            <a:srgbClr val="A2A4A3"/>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8" name="Text Placeholder 37"/>
          <p:cNvSpPr>
            <a:spLocks noGrp="1"/>
          </p:cNvSpPr>
          <p:nvPr>
            <p:ph type="body" sz="quarter" idx="26"/>
          </p:nvPr>
        </p:nvSpPr>
        <p:spPr>
          <a:xfrm>
            <a:off x="366713" y="3977425"/>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200"/>
            </a:lvl4pPr>
            <a:lvl5pPr>
              <a:buNone/>
              <a:defRPr sz="1200"/>
            </a:lvl5pPr>
          </a:lstStyle>
          <a:p>
            <a:pPr lvl="0"/>
            <a:r>
              <a:rPr lang="en-US" noProof="0"/>
              <a:t>Click to edit Master text styles</a:t>
            </a:r>
          </a:p>
          <a:p>
            <a:pPr lvl="1"/>
            <a:r>
              <a:rPr lang="en-US" noProof="0"/>
              <a:t>Second level</a:t>
            </a:r>
          </a:p>
          <a:p>
            <a:pPr lvl="2"/>
            <a:r>
              <a:rPr lang="en-US" noProof="0"/>
              <a:t>Third level</a:t>
            </a:r>
          </a:p>
        </p:txBody>
      </p:sp>
      <p:sp>
        <p:nvSpPr>
          <p:cNvPr id="3" name="Title 2"/>
          <p:cNvSpPr>
            <a:spLocks noGrp="1"/>
          </p:cNvSpPr>
          <p:nvPr>
            <p:ph type="title" hasCustomPrompt="1"/>
          </p:nvPr>
        </p:nvSpPr>
        <p:spPr>
          <a:xfrm>
            <a:off x="366712" y="365760"/>
            <a:ext cx="4040187" cy="396000"/>
          </a:xfrm>
        </p:spPr>
        <p:txBody>
          <a:bodyPr/>
          <a:lstStyle>
            <a:lvl1pPr>
              <a:defRPr sz="2400" b="1">
                <a:solidFill>
                  <a:schemeClr val="tx2"/>
                </a:solidFill>
                <a:latin typeface="+mj-lt"/>
                <a:ea typeface="+mj-ea"/>
              </a:defRPr>
            </a:lvl1pPr>
          </a:lstStyle>
          <a:p>
            <a:r>
              <a:rPr lang="en-GB" noProof="0" dirty="0"/>
              <a:t>Click to edit Chinese title</a:t>
            </a:r>
          </a:p>
        </p:txBody>
      </p:sp>
      <p:sp>
        <p:nvSpPr>
          <p:cNvPr id="17" name="Text Placeholder 13"/>
          <p:cNvSpPr>
            <a:spLocks noGrp="1"/>
          </p:cNvSpPr>
          <p:nvPr>
            <p:ph type="body" sz="quarter" idx="27"/>
          </p:nvPr>
        </p:nvSpPr>
        <p:spPr>
          <a:xfrm>
            <a:off x="4737100" y="1568447"/>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19" name="Text Placeholder 15"/>
          <p:cNvSpPr>
            <a:spLocks noGrp="1"/>
          </p:cNvSpPr>
          <p:nvPr>
            <p:ph type="body" sz="quarter" idx="28"/>
          </p:nvPr>
        </p:nvSpPr>
        <p:spPr>
          <a:xfrm>
            <a:off x="4737100" y="2772936"/>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1" name="Text Placeholder 19"/>
          <p:cNvSpPr>
            <a:spLocks noGrp="1"/>
          </p:cNvSpPr>
          <p:nvPr>
            <p:ph type="body" sz="quarter" idx="29"/>
          </p:nvPr>
        </p:nvSpPr>
        <p:spPr>
          <a:xfrm>
            <a:off x="4737100" y="518191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3" name="Text Placeholder 37"/>
          <p:cNvSpPr>
            <a:spLocks noGrp="1"/>
          </p:cNvSpPr>
          <p:nvPr>
            <p:ph type="body" sz="quarter" idx="30"/>
          </p:nvPr>
        </p:nvSpPr>
        <p:spPr>
          <a:xfrm>
            <a:off x="4737100" y="397742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noProof="0"/>
              <a:t>Click to edit Master text styles</a:t>
            </a:r>
          </a:p>
          <a:p>
            <a:pPr lvl="1"/>
            <a:r>
              <a:rPr lang="en-US" noProof="0"/>
              <a:t>Second level</a:t>
            </a:r>
          </a:p>
          <a:p>
            <a:pPr lvl="2"/>
            <a:r>
              <a:rPr lang="en-US" noProof="0"/>
              <a:t>Third level</a:t>
            </a:r>
          </a:p>
        </p:txBody>
      </p:sp>
      <p:sp>
        <p:nvSpPr>
          <p:cNvPr id="7" name="Text Placeholder 6"/>
          <p:cNvSpPr>
            <a:spLocks noGrp="1"/>
          </p:cNvSpPr>
          <p:nvPr>
            <p:ph type="body" sz="quarter" idx="32" hasCustomPrompt="1"/>
          </p:nvPr>
        </p:nvSpPr>
        <p:spPr>
          <a:xfrm>
            <a:off x="4737100" y="367200"/>
            <a:ext cx="4038600" cy="396000"/>
          </a:xfrm>
        </p:spPr>
        <p:txBody>
          <a:bodyPr/>
          <a:lstStyle>
            <a:lvl1pPr marL="0" indent="0" algn="l" defTabSz="457200" rtl="0" eaLnBrk="1" latinLnBrk="0" hangingPunct="1">
              <a:spcBef>
                <a:spcPct val="0"/>
              </a:spcBef>
              <a:buNone/>
              <a:defRPr lang="en-GB" sz="2400" b="1" kern="1200" dirty="0">
                <a:solidFill>
                  <a:schemeClr val="tx2"/>
                </a:solidFill>
                <a:latin typeface="+mj-lt"/>
                <a:ea typeface="+mj-ea"/>
                <a:cs typeface="Arial" pitchFamily="34" charset="0"/>
              </a:defRPr>
            </a:lvl1pPr>
          </a:lstStyle>
          <a:p>
            <a:pPr lvl="0"/>
            <a:r>
              <a:rPr lang="en-GB" noProof="0" dirty="0"/>
              <a:t>Click to edit Western title</a:t>
            </a:r>
          </a:p>
        </p:txBody>
      </p:sp>
      <p:sp>
        <p:nvSpPr>
          <p:cNvPr id="2" name="Date Placeholder 1"/>
          <p:cNvSpPr>
            <a:spLocks noGrp="1"/>
          </p:cNvSpPr>
          <p:nvPr>
            <p:ph type="dt" sz="half" idx="33"/>
          </p:nvPr>
        </p:nvSpPr>
        <p:spPr/>
        <p:txBody>
          <a:bodyPr/>
          <a:lstStyle/>
          <a:p>
            <a:fld id="{A76F2BC8-D05E-42EC-94C6-EC95299C67E1}" type="datetime1">
              <a:rPr lang="en-GB" smtClean="0">
                <a:solidFill>
                  <a:srgbClr val="565A5C"/>
                </a:solidFill>
              </a:rPr>
              <a:pPr/>
              <a:t>12/10/2018</a:t>
            </a:fld>
            <a:endParaRPr lang="en-GB" dirty="0">
              <a:solidFill>
                <a:srgbClr val="565A5C"/>
              </a:solidFill>
            </a:endParaRPr>
          </a:p>
        </p:txBody>
      </p:sp>
      <p:sp>
        <p:nvSpPr>
          <p:cNvPr id="4" name="Footer Placeholder 3"/>
          <p:cNvSpPr>
            <a:spLocks noGrp="1"/>
          </p:cNvSpPr>
          <p:nvPr>
            <p:ph type="ftr" sz="quarter" idx="34"/>
          </p:nvPr>
        </p:nvSpPr>
        <p:spPr/>
        <p:txBody>
          <a:bodyPr/>
          <a:lstStyle/>
          <a:p>
            <a:r>
              <a:rPr lang="en-GB">
                <a:solidFill>
                  <a:srgbClr val="565A5C"/>
                </a:solidFill>
              </a:rPr>
              <a:t>Footer or alternate date</a:t>
            </a:r>
          </a:p>
        </p:txBody>
      </p:sp>
      <p:sp>
        <p:nvSpPr>
          <p:cNvPr id="5" name="Slide Number Placeholder 4"/>
          <p:cNvSpPr>
            <a:spLocks noGrp="1"/>
          </p:cNvSpPr>
          <p:nvPr>
            <p:ph type="sldNum" sz="quarter" idx="35"/>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Tree>
    <p:extLst>
      <p:ext uri="{BB962C8B-B14F-4D97-AF65-F5344CB8AC3E}">
        <p14:creationId xmlns:p14="http://schemas.microsoft.com/office/powerpoint/2010/main" val="20728359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ilingual Individual Bio">
    <p:spTree>
      <p:nvGrpSpPr>
        <p:cNvPr id="1" name=""/>
        <p:cNvGrpSpPr/>
        <p:nvPr/>
      </p:nvGrpSpPr>
      <p:grpSpPr>
        <a:xfrm>
          <a:off x="0" y="0"/>
          <a:ext cx="0" cy="0"/>
          <a:chOff x="0" y="0"/>
          <a:chExt cx="0" cy="0"/>
        </a:xfrm>
      </p:grpSpPr>
      <p:sp>
        <p:nvSpPr>
          <p:cNvPr id="26" name="Picture Placeholder 25"/>
          <p:cNvSpPr>
            <a:spLocks noGrp="1"/>
          </p:cNvSpPr>
          <p:nvPr>
            <p:ph type="pic" sz="quarter" idx="20"/>
          </p:nvPr>
        </p:nvSpPr>
        <p:spPr>
          <a:xfrm>
            <a:off x="3445193" y="1603375"/>
            <a:ext cx="960120" cy="957262"/>
          </a:xfrm>
          <a:solidFill>
            <a:srgbClr val="A2A4A3"/>
          </a:solidFill>
        </p:spPr>
        <p:txBody>
          <a:bodyPr anchor="ctr" anchorCtr="1"/>
          <a:lstStyle>
            <a:lvl1pPr marL="0" indent="0" algn="ctr">
              <a:buNone/>
              <a:defRPr sz="1100">
                <a:solidFill>
                  <a:schemeClr val="bg2"/>
                </a:solidFill>
              </a:defRPr>
            </a:lvl1pPr>
          </a:lstStyle>
          <a:p>
            <a:r>
              <a:rPr lang="en-US" noProof="0"/>
              <a:t>Click icon to add picture</a:t>
            </a:r>
            <a:endParaRPr lang="en-GB" noProof="0" dirty="0"/>
          </a:p>
        </p:txBody>
      </p:sp>
      <p:sp>
        <p:nvSpPr>
          <p:cNvPr id="3" name="Title 2"/>
          <p:cNvSpPr>
            <a:spLocks noGrp="1"/>
          </p:cNvSpPr>
          <p:nvPr>
            <p:ph type="title" hasCustomPrompt="1"/>
          </p:nvPr>
        </p:nvSpPr>
        <p:spPr>
          <a:xfrm>
            <a:off x="366714" y="367200"/>
            <a:ext cx="4038600" cy="396000"/>
          </a:xfrm>
        </p:spPr>
        <p:txBody>
          <a:bodyPr/>
          <a:lstStyle>
            <a:lvl1pPr>
              <a:defRPr sz="2400">
                <a:solidFill>
                  <a:schemeClr val="tx2"/>
                </a:solidFill>
                <a:latin typeface="+mj-lt"/>
              </a:defRPr>
            </a:lvl1pPr>
          </a:lstStyle>
          <a:p>
            <a:r>
              <a:rPr lang="en-GB" noProof="0" dirty="0"/>
              <a:t>Click to edit Chinese title</a:t>
            </a:r>
          </a:p>
        </p:txBody>
      </p:sp>
      <p:sp>
        <p:nvSpPr>
          <p:cNvPr id="5" name="Date Placeholder 4"/>
          <p:cNvSpPr>
            <a:spLocks noGrp="1"/>
          </p:cNvSpPr>
          <p:nvPr>
            <p:ph type="dt" sz="half" idx="26"/>
          </p:nvPr>
        </p:nvSpPr>
        <p:spPr/>
        <p:txBody>
          <a:bodyPr/>
          <a:lstStyle/>
          <a:p>
            <a:fld id="{5C746AB1-96F6-45A1-B5DE-3734A135AEB9}" type="datetime1">
              <a:rPr lang="en-GB" smtClean="0">
                <a:solidFill>
                  <a:srgbClr val="565A5C"/>
                </a:solidFill>
              </a:rPr>
              <a:pPr/>
              <a:t>12/10/2018</a:t>
            </a:fld>
            <a:endParaRPr lang="en-GB" dirty="0">
              <a:solidFill>
                <a:srgbClr val="565A5C"/>
              </a:solidFill>
            </a:endParaRPr>
          </a:p>
        </p:txBody>
      </p:sp>
      <p:sp>
        <p:nvSpPr>
          <p:cNvPr id="7" name="Footer Placeholder 6"/>
          <p:cNvSpPr>
            <a:spLocks noGrp="1"/>
          </p:cNvSpPr>
          <p:nvPr>
            <p:ph type="ftr" sz="quarter" idx="27"/>
          </p:nvPr>
        </p:nvSpPr>
        <p:spPr/>
        <p:txBody>
          <a:bodyPr/>
          <a:lstStyle/>
          <a:p>
            <a:r>
              <a:rPr lang="en-GB">
                <a:solidFill>
                  <a:srgbClr val="565A5C"/>
                </a:solidFill>
              </a:rPr>
              <a:t>Footer or alternate date</a:t>
            </a:r>
          </a:p>
        </p:txBody>
      </p:sp>
      <p:sp>
        <p:nvSpPr>
          <p:cNvPr id="8" name="Slide Number Placeholder 7"/>
          <p:cNvSpPr>
            <a:spLocks noGrp="1"/>
          </p:cNvSpPr>
          <p:nvPr>
            <p:ph type="sldNum" sz="quarter" idx="28"/>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13" name="Text Placeholder 13"/>
          <p:cNvSpPr>
            <a:spLocks noGrp="1"/>
          </p:cNvSpPr>
          <p:nvPr>
            <p:ph type="body" sz="quarter" idx="14"/>
          </p:nvPr>
        </p:nvSpPr>
        <p:spPr>
          <a:xfrm>
            <a:off x="366712"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15" name="Text Placeholder 20"/>
          <p:cNvSpPr>
            <a:spLocks noGrp="1"/>
          </p:cNvSpPr>
          <p:nvPr>
            <p:ph type="body" sz="quarter" idx="21"/>
          </p:nvPr>
        </p:nvSpPr>
        <p:spPr>
          <a:xfrm>
            <a:off x="366712" y="2791375"/>
            <a:ext cx="3078481" cy="3384000"/>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0" name="Text Placeholder 13"/>
          <p:cNvSpPr>
            <a:spLocks noGrp="1"/>
          </p:cNvSpPr>
          <p:nvPr>
            <p:ph type="body" sz="quarter" idx="29"/>
          </p:nvPr>
        </p:nvSpPr>
        <p:spPr>
          <a:xfrm>
            <a:off x="4735513"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22" name="Text Placeholder 20"/>
          <p:cNvSpPr>
            <a:spLocks noGrp="1"/>
          </p:cNvSpPr>
          <p:nvPr>
            <p:ph type="body" sz="quarter" idx="30"/>
          </p:nvPr>
        </p:nvSpPr>
        <p:spPr>
          <a:xfrm>
            <a:off x="4735513" y="2791375"/>
            <a:ext cx="4040187" cy="3384000"/>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4" name="Text Placeholder 3"/>
          <p:cNvSpPr>
            <a:spLocks noGrp="1"/>
          </p:cNvSpPr>
          <p:nvPr>
            <p:ph type="body" sz="quarter" idx="31" hasCustomPrompt="1"/>
          </p:nvPr>
        </p:nvSpPr>
        <p:spPr>
          <a:xfrm>
            <a:off x="4737100" y="367200"/>
            <a:ext cx="4038600" cy="396000"/>
          </a:xfrm>
        </p:spPr>
        <p:txBody>
          <a:bodyPr/>
          <a:lstStyle>
            <a:lvl1pPr marL="0" indent="0">
              <a:spcBef>
                <a:spcPts val="0"/>
              </a:spcBef>
              <a:buNone/>
              <a:defRPr sz="2400" b="1" baseline="0">
                <a:solidFill>
                  <a:schemeClr val="tx2"/>
                </a:solidFill>
              </a:defRPr>
            </a:lvl1pPr>
          </a:lstStyle>
          <a:p>
            <a:pPr lvl="0"/>
            <a:r>
              <a:rPr lang="en-GB" noProof="0" dirty="0"/>
              <a:t>Click to edit Western title</a:t>
            </a:r>
          </a:p>
        </p:txBody>
      </p:sp>
    </p:spTree>
    <p:extLst>
      <p:ext uri="{BB962C8B-B14F-4D97-AF65-F5344CB8AC3E}">
        <p14:creationId xmlns:p14="http://schemas.microsoft.com/office/powerpoint/2010/main" val="3940808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Subhead">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66713" y="1600200"/>
            <a:ext cx="8408987"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2" name="Date Placeholder 11"/>
          <p:cNvSpPr>
            <a:spLocks noGrp="1"/>
          </p:cNvSpPr>
          <p:nvPr>
            <p:ph type="dt" sz="half" idx="14"/>
          </p:nvPr>
        </p:nvSpPr>
        <p:spPr/>
        <p:txBody>
          <a:bodyPr/>
          <a:lstStyle/>
          <a:p>
            <a:fld id="{389088C5-B59B-46FB-898A-7A1F39EBAEB2}" type="datetime1">
              <a:rPr lang="en-GB" smtClean="0">
                <a:solidFill>
                  <a:srgbClr val="565A5C"/>
                </a:solidFill>
              </a:rPr>
              <a:pPr/>
              <a:t>12/10/2018</a:t>
            </a:fld>
            <a:endParaRPr lang="en-GB" dirty="0">
              <a:solidFill>
                <a:srgbClr val="565A5C"/>
              </a:solidFill>
            </a:endParaRPr>
          </a:p>
        </p:txBody>
      </p:sp>
      <p:sp>
        <p:nvSpPr>
          <p:cNvPr id="14" name="Slide Number Placeholder 13"/>
          <p:cNvSpPr>
            <a:spLocks noGrp="1"/>
          </p:cNvSpPr>
          <p:nvPr>
            <p:ph type="sldNum" sz="quarter" idx="16"/>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3" name="Title 2"/>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8"/>
          </p:nvPr>
        </p:nvSpPr>
        <p:spPr/>
        <p:txBody>
          <a:bodyPr/>
          <a:lstStyle/>
          <a:p>
            <a:r>
              <a:rPr lang="en-GB">
                <a:solidFill>
                  <a:srgbClr val="565A5C"/>
                </a:solidFill>
              </a:rPr>
              <a:t>Footer or alternate date</a:t>
            </a:r>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extLst>
      <p:ext uri="{BB962C8B-B14F-4D97-AF65-F5344CB8AC3E}">
        <p14:creationId xmlns:p14="http://schemas.microsoft.com/office/powerpoint/2010/main" val="13810755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Bilingual Thank you">
    <p:spTree>
      <p:nvGrpSpPr>
        <p:cNvPr id="1" name=""/>
        <p:cNvGrpSpPr/>
        <p:nvPr/>
      </p:nvGrpSpPr>
      <p:grpSpPr>
        <a:xfrm>
          <a:off x="0" y="0"/>
          <a:ext cx="0" cy="0"/>
          <a:chOff x="0" y="0"/>
          <a:chExt cx="0" cy="0"/>
        </a:xfrm>
      </p:grpSpPr>
      <p:sp>
        <p:nvSpPr>
          <p:cNvPr id="36" name="Text Placeholder 35"/>
          <p:cNvSpPr>
            <a:spLocks noGrp="1"/>
          </p:cNvSpPr>
          <p:nvPr>
            <p:ph type="body" sz="quarter" idx="22"/>
          </p:nvPr>
        </p:nvSpPr>
        <p:spPr>
          <a:xfrm>
            <a:off x="4221698" y="495525"/>
            <a:ext cx="2675990" cy="596675"/>
          </a:xfrm>
        </p:spPr>
        <p:txBody>
          <a:bodyPr/>
          <a:lstStyle>
            <a:lvl1pPr marL="0" indent="0" algn="l" defTabSz="457200" rtl="0" eaLnBrk="1" latinLnBrk="0" hangingPunct="1">
              <a:spcBef>
                <a:spcPct val="0"/>
              </a:spcBef>
              <a:buNone/>
              <a:defRPr lang="en-US" sz="3200" b="0" kern="1200" dirty="0" smtClean="0">
                <a:solidFill>
                  <a:schemeClr val="tx2"/>
                </a:solidFill>
                <a:latin typeface="+mj-lt"/>
                <a:ea typeface="+mj-ea"/>
                <a:cs typeface="Arial" pitchFamily="34" charset="0"/>
              </a:defRPr>
            </a:lvl1pPr>
            <a:lvl2pPr marL="182160" indent="0" algn="l" defTabSz="457200" rtl="0" eaLnBrk="1" latinLnBrk="0" hangingPunct="1">
              <a:spcBef>
                <a:spcPct val="0"/>
              </a:spcBef>
              <a:buNone/>
              <a:defRPr lang="en-US" sz="3200" b="0" kern="1200" dirty="0" smtClean="0">
                <a:solidFill>
                  <a:schemeClr val="tx2"/>
                </a:solidFill>
                <a:latin typeface="+mj-lt"/>
                <a:ea typeface="+mj-ea"/>
                <a:cs typeface="Arial" pitchFamily="34" charset="0"/>
              </a:defRPr>
            </a:lvl2pPr>
            <a:lvl3pPr>
              <a:defRPr/>
            </a:lvl3pPr>
            <a:lvl4pPr>
              <a:defRPr/>
            </a:lvl4pPr>
            <a:lvl5pPr>
              <a:defRPr/>
            </a:lvl5pPr>
          </a:lstStyle>
          <a:p>
            <a:pPr lvl="0"/>
            <a:r>
              <a:rPr lang="en-US" noProof="0"/>
              <a:t>Click to edit Master text styles</a:t>
            </a:r>
          </a:p>
        </p:txBody>
      </p:sp>
      <p:sp>
        <p:nvSpPr>
          <p:cNvPr id="22" name="Title 21"/>
          <p:cNvSpPr>
            <a:spLocks noGrp="1"/>
          </p:cNvSpPr>
          <p:nvPr>
            <p:ph type="title"/>
          </p:nvPr>
        </p:nvSpPr>
        <p:spPr>
          <a:xfrm>
            <a:off x="366714" y="495525"/>
            <a:ext cx="3429000" cy="492443"/>
          </a:xfrm>
        </p:spPr>
        <p:txBody>
          <a:bodyPr/>
          <a:lstStyle>
            <a:lvl1pPr>
              <a:defRPr lang="en-GB" sz="3200" b="0" kern="1200" dirty="0">
                <a:solidFill>
                  <a:schemeClr val="tx2"/>
                </a:solidFill>
                <a:latin typeface="+mj-lt"/>
                <a:ea typeface="+mj-ea"/>
                <a:cs typeface="Arial" pitchFamily="34" charset="0"/>
              </a:defRPr>
            </a:lvl1pPr>
          </a:lstStyle>
          <a:p>
            <a:r>
              <a:rPr lang="en-US" noProof="0"/>
              <a:t>Click to edit Master title style</a:t>
            </a:r>
            <a:endParaRPr lang="en-GB" noProof="0" dirty="0"/>
          </a:p>
        </p:txBody>
      </p:sp>
      <p:cxnSp>
        <p:nvCxnSpPr>
          <p:cNvPr id="11" name="Straight Connector 10"/>
          <p:cNvCxnSpPr/>
          <p:nvPr/>
        </p:nvCxnSpPr>
        <p:spPr>
          <a:xfrm>
            <a:off x="366713" y="3515630"/>
            <a:ext cx="8408986"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8000"/>
            <a:ext cx="1743749" cy="334800"/>
          </a:xfrm>
          <a:prstGeom prst="rect">
            <a:avLst/>
          </a:prstGeom>
        </p:spPr>
      </p:pic>
      <p:sp>
        <p:nvSpPr>
          <p:cNvPr id="2" name="Date Placeholder 1"/>
          <p:cNvSpPr>
            <a:spLocks noGrp="1"/>
          </p:cNvSpPr>
          <p:nvPr>
            <p:ph type="dt" sz="half" idx="13"/>
          </p:nvPr>
        </p:nvSpPr>
        <p:spPr/>
        <p:txBody>
          <a:bodyPr/>
          <a:lstStyle>
            <a:lvl1pPr>
              <a:defRPr>
                <a:solidFill>
                  <a:schemeClr val="bg1"/>
                </a:solidFill>
              </a:defRPr>
            </a:lvl1pPr>
          </a:lstStyle>
          <a:p>
            <a:fld id="{1C512AF5-330E-4DBB-BE91-E10EA8F30837}" type="datetime1">
              <a:rPr lang="en-GB" smtClean="0">
                <a:solidFill>
                  <a:srgbClr val="FFFFFF"/>
                </a:solidFill>
              </a:rPr>
              <a:pPr/>
              <a:t>12/10/2018</a:t>
            </a:fld>
            <a:endParaRPr lang="en-GB" dirty="0">
              <a:solidFill>
                <a:srgbClr val="FFFFFF"/>
              </a:solidFill>
            </a:endParaRPr>
          </a:p>
        </p:txBody>
      </p:sp>
      <p:sp>
        <p:nvSpPr>
          <p:cNvPr id="4" name="Footer Placeholder 3"/>
          <p:cNvSpPr>
            <a:spLocks noGrp="1"/>
          </p:cNvSpPr>
          <p:nvPr>
            <p:ph type="ftr" sz="quarter" idx="14"/>
          </p:nvPr>
        </p:nvSpPr>
        <p:spPr/>
        <p:txBody>
          <a:bodyPr/>
          <a:lstStyle>
            <a:lvl1pPr>
              <a:defRPr>
                <a:solidFill>
                  <a:schemeClr val="bg1"/>
                </a:solidFill>
              </a:defRPr>
            </a:lvl1pPr>
          </a:lstStyle>
          <a:p>
            <a:r>
              <a:rPr lang="en-GB" dirty="0">
                <a:solidFill>
                  <a:srgbClr val="FFFFFF"/>
                </a:solidFill>
              </a:rPr>
              <a:t>Footer or alternate date</a:t>
            </a:r>
          </a:p>
        </p:txBody>
      </p:sp>
      <p:sp>
        <p:nvSpPr>
          <p:cNvPr id="5" name="Slide Number Placeholder 4"/>
          <p:cNvSpPr>
            <a:spLocks noGrp="1"/>
          </p:cNvSpPr>
          <p:nvPr>
            <p:ph type="sldNum" sz="quarter" idx="15"/>
          </p:nvPr>
        </p:nvSpPr>
        <p:spPr/>
        <p:txBody>
          <a:bodyPr/>
          <a:lstStyle>
            <a:lvl1pPr>
              <a:defRPr>
                <a:solidFill>
                  <a:schemeClr val="bg1"/>
                </a:solidFill>
              </a:defRPr>
            </a:lvl1pPr>
          </a:lstStyle>
          <a:p>
            <a:fld id="{D34DACC3-9742-4940-92E6-4CAB853A3218}" type="slidenum">
              <a:rPr lang="en-GB" smtClean="0">
                <a:solidFill>
                  <a:srgbClr val="FFFFFF"/>
                </a:solidFill>
              </a:rPr>
              <a:pPr/>
              <a:t>‹#›</a:t>
            </a:fld>
            <a:endParaRPr lang="en-GB" dirty="0">
              <a:solidFill>
                <a:srgbClr val="FFFFFF"/>
              </a:solidFill>
            </a:endParaRPr>
          </a:p>
        </p:txBody>
      </p:sp>
      <p:sp>
        <p:nvSpPr>
          <p:cNvPr id="28" name="Text Placeholder 2"/>
          <p:cNvSpPr>
            <a:spLocks noGrp="1"/>
          </p:cNvSpPr>
          <p:nvPr>
            <p:ph type="body" sz="quarter" idx="16" hasCustomPrompt="1"/>
          </p:nvPr>
        </p:nvSpPr>
        <p:spPr>
          <a:xfrm>
            <a:off x="366712" y="1603375"/>
            <a:ext cx="3429001" cy="1686067"/>
          </a:xfrm>
        </p:spPr>
        <p:txBody>
          <a:bodyPr lIns="144000"/>
          <a:lstStyle>
            <a:lvl1pPr marL="0" indent="0" algn="l" defTabSz="457200" rtl="0" eaLnBrk="1" latinLnBrk="0" hangingPunct="1">
              <a:lnSpc>
                <a:spcPts val="2000"/>
              </a:lnSpc>
              <a:spcBef>
                <a:spcPts val="0"/>
              </a:spcBef>
              <a:spcAft>
                <a:spcPts val="300"/>
              </a:spcAft>
              <a:buClr>
                <a:schemeClr val="accent1"/>
              </a:buClr>
              <a:buFont typeface="Arial"/>
              <a:buNone/>
              <a:defRPr lang="en-US" sz="180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GB" noProof="0" dirty="0"/>
              <a:t>Office name and address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9" name="Text Placeholder 4"/>
          <p:cNvSpPr>
            <a:spLocks noGrp="1"/>
          </p:cNvSpPr>
          <p:nvPr>
            <p:ph type="body" sz="quarter" idx="17"/>
          </p:nvPr>
        </p:nvSpPr>
        <p:spPr>
          <a:xfrm>
            <a:off x="366714" y="3682800"/>
            <a:ext cx="3499200" cy="2228400"/>
          </a:xfrm>
        </p:spPr>
        <p:txBody>
          <a:bodyPr anchor="t" anchorCtr="0"/>
          <a:lstStyle>
            <a:lvl1pPr marL="0" indent="0">
              <a:spcBef>
                <a:spcPts val="0"/>
              </a:spcBef>
              <a:buNone/>
              <a:defRPr sz="1200">
                <a:solidFill>
                  <a:schemeClr val="tx2"/>
                </a:solidFill>
              </a:defRPr>
            </a:lvl1pPr>
            <a:lvl2pPr marL="183600">
              <a:spcBef>
                <a:spcPts val="0"/>
              </a:spcBef>
              <a:defRPr sz="1200">
                <a:solidFill>
                  <a:schemeClr val="tx2"/>
                </a:solidFill>
              </a:defRPr>
            </a:lvl2pPr>
            <a:lvl3pPr>
              <a:defRPr sz="1400"/>
            </a:lvl3pPr>
            <a:lvl4pPr>
              <a:defRPr sz="1400"/>
            </a:lvl4pPr>
            <a:lvl5pPr>
              <a:defRPr sz="1400"/>
            </a:lvl5pPr>
          </a:lstStyle>
          <a:p>
            <a:pPr lvl="0"/>
            <a:r>
              <a:rPr lang="en-US" noProof="0"/>
              <a:t>Click to edit Master text styles</a:t>
            </a:r>
          </a:p>
          <a:p>
            <a:pPr lvl="1"/>
            <a:r>
              <a:rPr lang="en-US" noProof="0"/>
              <a:t>Second level</a:t>
            </a:r>
          </a:p>
        </p:txBody>
      </p:sp>
      <p:sp>
        <p:nvSpPr>
          <p:cNvPr id="32" name="Text Placeholder 2"/>
          <p:cNvSpPr>
            <a:spLocks noGrp="1"/>
          </p:cNvSpPr>
          <p:nvPr>
            <p:ph type="body" sz="quarter" idx="19"/>
          </p:nvPr>
        </p:nvSpPr>
        <p:spPr>
          <a:xfrm>
            <a:off x="4221698" y="6058773"/>
            <a:ext cx="4554000" cy="442040"/>
          </a:xfrm>
        </p:spPr>
        <p:txBody>
          <a:bodyPr anchor="b" anchorCtr="0"/>
          <a:lstStyle>
            <a:lvl1pPr marL="0" indent="0" algn="l" defTabSz="457200" rtl="0" eaLnBrk="1" latinLnBrk="0" hangingPunct="1">
              <a:lnSpc>
                <a:spcPts val="700"/>
              </a:lnSpc>
              <a:spcBef>
                <a:spcPts val="0"/>
              </a:spcBef>
              <a:spcAft>
                <a:spcPts val="0"/>
              </a:spcAft>
              <a:buClr>
                <a:schemeClr val="accent1"/>
              </a:buClr>
              <a:buFont typeface="Arial"/>
              <a:buNone/>
              <a:defRPr lang="en-US" sz="65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US" noProof="0"/>
              <a:t>Click to edit Master text styles</a:t>
            </a:r>
          </a:p>
        </p:txBody>
      </p:sp>
      <p:sp>
        <p:nvSpPr>
          <p:cNvPr id="33" name="Text Placeholder 4"/>
          <p:cNvSpPr>
            <a:spLocks noGrp="1"/>
          </p:cNvSpPr>
          <p:nvPr>
            <p:ph type="body" sz="quarter" idx="20"/>
          </p:nvPr>
        </p:nvSpPr>
        <p:spPr>
          <a:xfrm>
            <a:off x="4221700" y="3682800"/>
            <a:ext cx="4554000" cy="2228400"/>
          </a:xfrm>
        </p:spPr>
        <p:txBody>
          <a:bodyPr anchor="t" anchorCtr="0"/>
          <a:lstStyle>
            <a:lvl1pPr marL="0" indent="0">
              <a:spcBef>
                <a:spcPts val="0"/>
              </a:spcBef>
              <a:buNone/>
              <a:defRPr sz="1200">
                <a:solidFill>
                  <a:schemeClr val="tx2"/>
                </a:solidFill>
              </a:defRPr>
            </a:lvl1pPr>
            <a:lvl2pPr marL="183600">
              <a:spcBef>
                <a:spcPts val="0"/>
              </a:spcBef>
              <a:defRPr sz="1200">
                <a:solidFill>
                  <a:schemeClr val="tx2"/>
                </a:solidFill>
              </a:defRPr>
            </a:lvl2pPr>
            <a:lvl3pPr>
              <a:defRPr sz="1400"/>
            </a:lvl3pPr>
            <a:lvl4pPr>
              <a:defRPr sz="1400"/>
            </a:lvl4pPr>
            <a:lvl5pPr>
              <a:defRPr sz="1400"/>
            </a:lvl5pPr>
          </a:lstStyle>
          <a:p>
            <a:pPr lvl="0"/>
            <a:r>
              <a:rPr lang="en-US" noProof="0"/>
              <a:t>Click to edit Master text styles</a:t>
            </a:r>
          </a:p>
          <a:p>
            <a:pPr lvl="1"/>
            <a:r>
              <a:rPr lang="en-US" noProof="0"/>
              <a:t>Second level</a:t>
            </a:r>
          </a:p>
        </p:txBody>
      </p:sp>
      <p:sp>
        <p:nvSpPr>
          <p:cNvPr id="34" name="Text Placeholder 6"/>
          <p:cNvSpPr>
            <a:spLocks noGrp="1"/>
          </p:cNvSpPr>
          <p:nvPr>
            <p:ph type="body" sz="quarter" idx="21" hasCustomPrompt="1"/>
          </p:nvPr>
        </p:nvSpPr>
        <p:spPr>
          <a:xfrm>
            <a:off x="4222800" y="1601788"/>
            <a:ext cx="3430800" cy="1687512"/>
          </a:xfrm>
        </p:spPr>
        <p:txBody>
          <a:bodyPr anchor="t" anchorCtr="0"/>
          <a:lstStyle>
            <a:lvl1pPr marL="0" indent="0">
              <a:lnSpc>
                <a:spcPts val="2000"/>
              </a:lnSpc>
              <a:spcBef>
                <a:spcPts val="0"/>
              </a:spcBef>
              <a:spcAft>
                <a:spcPts val="300"/>
              </a:spcAft>
              <a:buNone/>
              <a:defRPr sz="1800"/>
            </a:lvl1pPr>
          </a:lstStyle>
          <a:p>
            <a:pPr lvl="0"/>
            <a:r>
              <a:rPr lang="en-GB" noProof="0" dirty="0"/>
              <a:t>Office name and address</a:t>
            </a:r>
          </a:p>
          <a:p>
            <a:pPr lvl="1"/>
            <a:r>
              <a:rPr lang="en-GB" noProof="0" dirty="0"/>
              <a:t>Second level</a:t>
            </a:r>
          </a:p>
        </p:txBody>
      </p:sp>
      <p:sp>
        <p:nvSpPr>
          <p:cNvPr id="8" name="Text Placeholder 7"/>
          <p:cNvSpPr>
            <a:spLocks noGrp="1"/>
          </p:cNvSpPr>
          <p:nvPr>
            <p:ph type="body" sz="quarter" idx="23"/>
          </p:nvPr>
        </p:nvSpPr>
        <p:spPr>
          <a:xfrm>
            <a:off x="366713" y="6059488"/>
            <a:ext cx="3498850" cy="441325"/>
          </a:xfrm>
        </p:spPr>
        <p:txBody>
          <a:bodyPr anchor="b" anchorCtr="0"/>
          <a:lstStyle>
            <a:lvl1pPr marL="0" indent="0">
              <a:lnSpc>
                <a:spcPts val="800"/>
              </a:lnSpc>
              <a:spcBef>
                <a:spcPts val="0"/>
              </a:spcBef>
              <a:buNone/>
              <a:defRPr sz="700"/>
            </a:lvl1pPr>
            <a:lvl2pPr marL="182160" indent="0">
              <a:lnSpc>
                <a:spcPts val="700"/>
              </a:lnSpc>
              <a:buNone/>
              <a:defRPr sz="650"/>
            </a:lvl2pPr>
            <a:lvl3pPr marL="367920" indent="0">
              <a:lnSpc>
                <a:spcPts val="700"/>
              </a:lnSpc>
              <a:buNone/>
              <a:defRPr sz="650"/>
            </a:lvl3pPr>
            <a:lvl4pPr marL="551520" indent="0">
              <a:lnSpc>
                <a:spcPts val="700"/>
              </a:lnSpc>
              <a:buNone/>
              <a:defRPr sz="650"/>
            </a:lvl4pPr>
            <a:lvl5pPr marL="735120" indent="0">
              <a:lnSpc>
                <a:spcPts val="700"/>
              </a:lnSpc>
              <a:buNone/>
              <a:defRPr sz="650"/>
            </a:lvl5pPr>
          </a:lstStyle>
          <a:p>
            <a:pPr lvl="0"/>
            <a:r>
              <a:rPr lang="en-US"/>
              <a:t>Click to edit Master text styles</a:t>
            </a:r>
          </a:p>
        </p:txBody>
      </p:sp>
    </p:spTree>
    <p:extLst>
      <p:ext uri="{BB962C8B-B14F-4D97-AF65-F5344CB8AC3E}">
        <p14:creationId xmlns:p14="http://schemas.microsoft.com/office/powerpoint/2010/main" val="26020805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flip="none" rotWithShape="1">
          <a:gsLst>
            <a:gs pos="0">
              <a:schemeClr val="accent1"/>
            </a:gs>
            <a:gs pos="100000">
              <a:schemeClr val="tx2"/>
            </a:gs>
          </a:gsLst>
          <a:lin ang="5400000" scaled="1"/>
          <a:tileRect/>
        </a:gradFill>
        <a:effectLst/>
      </p:bgPr>
    </p:bg>
    <p:spTree>
      <p:nvGrpSpPr>
        <p:cNvPr id="1" name=""/>
        <p:cNvGrpSpPr/>
        <p:nvPr/>
      </p:nvGrpSpPr>
      <p:grpSpPr>
        <a:xfrm>
          <a:off x="0" y="0"/>
          <a:ext cx="0" cy="0"/>
          <a:chOff x="0" y="0"/>
          <a:chExt cx="0" cy="0"/>
        </a:xfrm>
      </p:grpSpPr>
      <p:sp>
        <p:nvSpPr>
          <p:cNvPr id="12" name="Freeform 5"/>
          <p:cNvSpPr>
            <a:spLocks/>
          </p:cNvSpPr>
          <p:nvPr userDrawn="1"/>
        </p:nvSpPr>
        <p:spPr bwMode="auto">
          <a:xfrm>
            <a:off x="0" y="0"/>
            <a:ext cx="8793784" cy="6858000"/>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vert="horz" wrap="square" lIns="91440" tIns="45720" rIns="91440" bIns="45720" numCol="1" anchor="t" anchorCtr="0" compatLnSpc="1">
            <a:prstTxWarp prst="textNoShape">
              <a:avLst/>
            </a:prstTxWarp>
          </a:bodyPr>
          <a:lstStyle/>
          <a:p>
            <a:endParaRPr lang="en-GB" dirty="0">
              <a:solidFill>
                <a:srgbClr val="565A5C"/>
              </a:solidFill>
            </a:endParaRPr>
          </a:p>
        </p:txBody>
      </p:sp>
      <p:sp>
        <p:nvSpPr>
          <p:cNvPr id="2" name="Title 1"/>
          <p:cNvSpPr>
            <a:spLocks noGrp="1"/>
          </p:cNvSpPr>
          <p:nvPr>
            <p:ph type="ctrTitle"/>
          </p:nvPr>
        </p:nvSpPr>
        <p:spPr bwMode="gray">
          <a:xfrm>
            <a:off x="366713" y="2178030"/>
            <a:ext cx="6876200" cy="553998"/>
          </a:xfrm>
        </p:spPr>
        <p:txBody>
          <a:bodyPr wrap="square" lIns="0" tIns="0" rIns="0" bIns="0" anchor="b" anchorCtr="0">
            <a:spAutoFit/>
          </a:bodyPr>
          <a:lstStyle>
            <a:lvl1pPr algn="l">
              <a:lnSpc>
                <a:spcPct val="100000"/>
              </a:lnSpc>
              <a:defRPr sz="3600" b="1">
                <a:solidFill>
                  <a:schemeClr val="bg1"/>
                </a:solidFill>
                <a:latin typeface="+mj-lt"/>
                <a:cs typeface="Arial" pitchFamily="34" charset="0"/>
              </a:defRPr>
            </a:lvl1pPr>
          </a:lstStyle>
          <a:p>
            <a:r>
              <a:rPr lang="en-US" noProof="0"/>
              <a:t>Click to edit Master title style</a:t>
            </a:r>
            <a:endParaRPr lang="en-GB" noProof="0" dirty="0"/>
          </a:p>
        </p:txBody>
      </p:sp>
      <p:sp>
        <p:nvSpPr>
          <p:cNvPr id="3" name="Subtitle 2"/>
          <p:cNvSpPr>
            <a:spLocks noGrp="1"/>
          </p:cNvSpPr>
          <p:nvPr>
            <p:ph type="subTitle" idx="1"/>
          </p:nvPr>
        </p:nvSpPr>
        <p:spPr bwMode="gray">
          <a:xfrm>
            <a:off x="366713" y="2788920"/>
            <a:ext cx="6876200" cy="1280160"/>
          </a:xfrm>
        </p:spPr>
        <p:txBody>
          <a:bodyPr wrap="square" lIns="0" tIns="0" rIns="0" bIns="0">
            <a:noAutofit/>
          </a:bodyPr>
          <a:lstStyle>
            <a:lvl1pPr marL="0" indent="0" algn="l">
              <a:lnSpc>
                <a:spcPct val="90000"/>
              </a:lnSpc>
              <a:spcBef>
                <a:spcPts val="0"/>
              </a:spcBef>
              <a:buNone/>
              <a:defRPr sz="3600" b="0">
                <a:solidFill>
                  <a:schemeClr val="bg1"/>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endParaRPr lang="en-GB" noProof="0" dirty="0"/>
          </a:p>
        </p:txBody>
      </p:sp>
      <p:sp>
        <p:nvSpPr>
          <p:cNvPr id="6" name="Date Placeholder 5"/>
          <p:cNvSpPr>
            <a:spLocks noGrp="1"/>
          </p:cNvSpPr>
          <p:nvPr>
            <p:ph type="dt" sz="half" idx="10"/>
          </p:nvPr>
        </p:nvSpPr>
        <p:spPr>
          <a:xfrm>
            <a:off x="366713" y="4466951"/>
            <a:ext cx="1620000" cy="161583"/>
          </a:xfrm>
        </p:spPr>
        <p:txBody>
          <a:bodyPr/>
          <a:lstStyle>
            <a:lvl1pPr>
              <a:defRPr sz="1050" b="1">
                <a:solidFill>
                  <a:schemeClr val="bg1"/>
                </a:solidFill>
              </a:defRPr>
            </a:lvl1pPr>
          </a:lstStyle>
          <a:p>
            <a:fld id="{008BB5AD-4E49-4B29-8D57-2E12BA37AE06}" type="datetime1">
              <a:rPr lang="en-GB" smtClean="0">
                <a:solidFill>
                  <a:srgbClr val="FFFFFF"/>
                </a:solidFill>
              </a:rPr>
              <a:pPr/>
              <a:t>12/10/2018</a:t>
            </a:fld>
            <a:endParaRPr lang="en-GB" dirty="0">
              <a:solidFill>
                <a:srgbClr val="FFFFFF"/>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9117"/>
            <a:ext cx="1743749" cy="334799"/>
          </a:xfrm>
          <a:prstGeom prst="rect">
            <a:avLst/>
          </a:prstGeom>
        </p:spPr>
      </p:pic>
      <p:sp>
        <p:nvSpPr>
          <p:cNvPr id="5" name="Footer Placeholder 4"/>
          <p:cNvSpPr>
            <a:spLocks noGrp="1"/>
          </p:cNvSpPr>
          <p:nvPr>
            <p:ph type="ftr" sz="quarter" idx="12"/>
          </p:nvPr>
        </p:nvSpPr>
        <p:spPr>
          <a:xfrm>
            <a:off x="366713" y="6858692"/>
            <a:ext cx="2160000" cy="144000"/>
          </a:xfrm>
        </p:spPr>
        <p:txBody>
          <a:bodyPr/>
          <a:lstStyle>
            <a:lvl1pPr>
              <a:defRPr>
                <a:solidFill>
                  <a:schemeClr val="bg1"/>
                </a:solidFill>
              </a:defRPr>
            </a:lvl1pPr>
          </a:lstStyle>
          <a:p>
            <a:r>
              <a:rPr lang="en-GB" dirty="0">
                <a:solidFill>
                  <a:srgbClr val="FFFFFF"/>
                </a:solidFill>
              </a:rPr>
              <a:t>Footer or alternate date</a:t>
            </a:r>
          </a:p>
        </p:txBody>
      </p:sp>
      <p:sp>
        <p:nvSpPr>
          <p:cNvPr id="7" name="Slide Number Placeholder 6"/>
          <p:cNvSpPr>
            <a:spLocks noGrp="1"/>
          </p:cNvSpPr>
          <p:nvPr>
            <p:ph type="sldNum" sz="quarter" idx="13"/>
          </p:nvPr>
        </p:nvSpPr>
        <p:spPr>
          <a:xfrm>
            <a:off x="8631700" y="6858000"/>
            <a:ext cx="144000" cy="144000"/>
          </a:xfrm>
        </p:spPr>
        <p:txBody>
          <a:bodyPr/>
          <a:lstStyle>
            <a:lvl1pPr>
              <a:defRPr>
                <a:solidFill>
                  <a:schemeClr val="bg1"/>
                </a:solidFill>
              </a:defRPr>
            </a:lvl1pPr>
          </a:lstStyle>
          <a:p>
            <a:fld id="{D34DACC3-9742-4940-92E6-4CAB853A3218}" type="slidenum">
              <a:rPr lang="en-GB" smtClean="0">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19442899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gradFill>
          <a:gsLst>
            <a:gs pos="0">
              <a:schemeClr val="bg2"/>
            </a:gs>
            <a:gs pos="100000">
              <a:schemeClr val="bg1"/>
            </a:gs>
          </a:gsLst>
          <a:lin ang="4500000" scaled="0"/>
        </a:gra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gradFill>
            <a:gsLst>
              <a:gs pos="0">
                <a:srgbClr val="EBECED">
                  <a:alpha val="0"/>
                </a:srgbClr>
              </a:gs>
              <a:gs pos="45000">
                <a:srgbClr val="EBECED">
                  <a:alpha val="0"/>
                </a:srgbClr>
              </a:gs>
              <a:gs pos="90000">
                <a:srgbClr val="EBECED"/>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A2A4A3"/>
              </a:solidFill>
            </a:endParaRPr>
          </a:p>
        </p:txBody>
      </p:sp>
      <p:sp>
        <p:nvSpPr>
          <p:cNvPr id="8" name="Freeform 5"/>
          <p:cNvSpPr>
            <a:spLocks/>
          </p:cNvSpPr>
          <p:nvPr userDrawn="1"/>
        </p:nvSpPr>
        <p:spPr bwMode="auto">
          <a:xfrm>
            <a:off x="0" y="0"/>
            <a:ext cx="8791575" cy="68580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vert="horz" wrap="square" lIns="91440" tIns="45720" rIns="91440" bIns="45720" numCol="1" anchor="t" anchorCtr="0" compatLnSpc="1">
            <a:prstTxWarp prst="textNoShape">
              <a:avLst/>
            </a:prstTxWarp>
          </a:bodyPr>
          <a:lstStyle/>
          <a:p>
            <a:endParaRPr lang="en-GB" dirty="0">
              <a:solidFill>
                <a:srgbClr val="565A5C"/>
              </a:solidFill>
            </a:endParaRPr>
          </a:p>
        </p:txBody>
      </p:sp>
      <p:sp>
        <p:nvSpPr>
          <p:cNvPr id="3" name="Text Placeholder 2"/>
          <p:cNvSpPr>
            <a:spLocks noGrp="1"/>
          </p:cNvSpPr>
          <p:nvPr>
            <p:ph type="body" idx="1"/>
          </p:nvPr>
        </p:nvSpPr>
        <p:spPr>
          <a:xfrm>
            <a:off x="366713" y="302417"/>
            <a:ext cx="6876000" cy="553998"/>
          </a:xfrm>
        </p:spPr>
        <p:txBody>
          <a:bodyPr wrap="square" lIns="0" tIns="0" rIns="0" bIns="0" anchor="b">
            <a:noAutofit/>
          </a:bodyPr>
          <a:lstStyle>
            <a:lvl1pPr marL="0" indent="0">
              <a:spcBef>
                <a:spcPts val="0"/>
              </a:spcBef>
              <a:buNone/>
              <a:defRPr sz="3600" b="1">
                <a:solidFill>
                  <a:srgbClr val="565A5C"/>
                </a:solidFill>
                <a:latin typeface="+mj-lt"/>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Click to edit Master text styles</a:t>
            </a:r>
          </a:p>
        </p:txBody>
      </p:sp>
      <p:sp>
        <p:nvSpPr>
          <p:cNvPr id="18" name="Title 17"/>
          <p:cNvSpPr>
            <a:spLocks noGrp="1"/>
          </p:cNvSpPr>
          <p:nvPr>
            <p:ph type="title"/>
          </p:nvPr>
        </p:nvSpPr>
        <p:spPr>
          <a:xfrm>
            <a:off x="366713" y="898850"/>
            <a:ext cx="6875462" cy="1280160"/>
          </a:xfrm>
        </p:spPr>
        <p:txBody>
          <a:bodyPr lIns="0" tIns="0" rIns="0" bIns="0" anchor="t" anchorCtr="0">
            <a:noAutofit/>
          </a:bodyPr>
          <a:lstStyle>
            <a:lvl1pPr algn="l">
              <a:lnSpc>
                <a:spcPct val="90000"/>
              </a:lnSpc>
              <a:defRPr sz="3600" b="0">
                <a:solidFill>
                  <a:srgbClr val="565A5C"/>
                </a:solidFill>
                <a:latin typeface="+mj-lt"/>
                <a:cs typeface="Arial" pitchFamily="34" charset="0"/>
              </a:defRPr>
            </a:lvl1pPr>
          </a:lstStyle>
          <a:p>
            <a:r>
              <a:rPr lang="en-US" noProof="0"/>
              <a:t>Click to edit Master title style</a:t>
            </a:r>
            <a:endParaRPr lang="en-GB" noProof="0" dirty="0"/>
          </a:p>
        </p:txBody>
      </p:sp>
      <p:sp>
        <p:nvSpPr>
          <p:cNvPr id="2" name="Date Placeholder 1"/>
          <p:cNvSpPr>
            <a:spLocks noGrp="1"/>
          </p:cNvSpPr>
          <p:nvPr>
            <p:ph type="dt" sz="half" idx="10"/>
          </p:nvPr>
        </p:nvSpPr>
        <p:spPr/>
        <p:txBody>
          <a:bodyPr/>
          <a:lstStyle/>
          <a:p>
            <a:fld id="{DC245CB9-505B-40D9-9175-09DA991F15F2}" type="datetime1">
              <a:rPr lang="en-GB" smtClean="0">
                <a:solidFill>
                  <a:srgbClr val="565A5C"/>
                </a:solidFill>
              </a:rPr>
              <a:pPr/>
              <a:t>12/10/2018</a:t>
            </a:fld>
            <a:endParaRPr lang="en-GB" dirty="0">
              <a:solidFill>
                <a:srgbClr val="565A5C"/>
              </a:solidFill>
            </a:endParaRPr>
          </a:p>
        </p:txBody>
      </p:sp>
      <p:sp>
        <p:nvSpPr>
          <p:cNvPr id="4" name="Slide Number Placeholder 3"/>
          <p:cNvSpPr>
            <a:spLocks noGrp="1"/>
          </p:cNvSpPr>
          <p:nvPr>
            <p:ph type="sldNum" sz="quarter" idx="11"/>
          </p:nvPr>
        </p:nvSpPr>
        <p:spPr>
          <a:xfrm>
            <a:off x="7494482" y="6537600"/>
            <a:ext cx="144000" cy="144000"/>
          </a:xfrm>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6" name="Footer Placeholder 5"/>
          <p:cNvSpPr>
            <a:spLocks noGrp="1"/>
          </p:cNvSpPr>
          <p:nvPr>
            <p:ph type="ftr" sz="quarter" idx="12"/>
          </p:nvPr>
        </p:nvSpPr>
        <p:spPr/>
        <p:txBody>
          <a:bodyPr/>
          <a:lstStyle/>
          <a:p>
            <a:r>
              <a:rPr lang="en-GB">
                <a:solidFill>
                  <a:srgbClr val="565A5C"/>
                </a:solidFill>
              </a:rPr>
              <a:t>Footer or alternate date</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2482" y="6507853"/>
            <a:ext cx="1104343" cy="212034"/>
          </a:xfrm>
          <a:prstGeom prst="rect">
            <a:avLst/>
          </a:prstGeom>
        </p:spPr>
      </p:pic>
    </p:spTree>
    <p:extLst>
      <p:ext uri="{BB962C8B-B14F-4D97-AF65-F5344CB8AC3E}">
        <p14:creationId xmlns:p14="http://schemas.microsoft.com/office/powerpoint/2010/main" val="48591683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66713" y="1600200"/>
            <a:ext cx="8408987"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2" name="Date Placeholder 11"/>
          <p:cNvSpPr>
            <a:spLocks noGrp="1"/>
          </p:cNvSpPr>
          <p:nvPr>
            <p:ph type="dt" sz="half" idx="14"/>
          </p:nvPr>
        </p:nvSpPr>
        <p:spPr/>
        <p:txBody>
          <a:bodyPr/>
          <a:lstStyle/>
          <a:p>
            <a:fld id="{B441596F-7E6F-46FA-A5C4-9EBE0AF5D57C}" type="datetime1">
              <a:rPr lang="en-GB" smtClean="0">
                <a:solidFill>
                  <a:srgbClr val="565A5C"/>
                </a:solidFill>
              </a:rPr>
              <a:pPr/>
              <a:t>12/10/2018</a:t>
            </a:fld>
            <a:endParaRPr lang="en-GB" dirty="0">
              <a:solidFill>
                <a:srgbClr val="565A5C"/>
              </a:solidFill>
            </a:endParaRPr>
          </a:p>
        </p:txBody>
      </p:sp>
      <p:sp>
        <p:nvSpPr>
          <p:cNvPr id="14" name="Slide Number Placeholder 13"/>
          <p:cNvSpPr>
            <a:spLocks noGrp="1"/>
          </p:cNvSpPr>
          <p:nvPr>
            <p:ph type="sldNum" sz="quarter" idx="16"/>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3" name="Title 2"/>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8"/>
          </p:nvPr>
        </p:nvSpPr>
        <p:spPr/>
        <p:txBody>
          <a:bodyPr/>
          <a:lstStyle/>
          <a:p>
            <a:r>
              <a:rPr lang="en-GB">
                <a:solidFill>
                  <a:srgbClr val="565A5C"/>
                </a:solidFill>
              </a:rPr>
              <a:t>Footer or alternate date</a:t>
            </a:r>
          </a:p>
        </p:txBody>
      </p:sp>
    </p:spTree>
    <p:extLst>
      <p:ext uri="{BB962C8B-B14F-4D97-AF65-F5344CB8AC3E}">
        <p14:creationId xmlns:p14="http://schemas.microsoft.com/office/powerpoint/2010/main" val="7943842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Content + Subhead">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66713" y="1600200"/>
            <a:ext cx="8408987"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2" name="Date Placeholder 11"/>
          <p:cNvSpPr>
            <a:spLocks noGrp="1"/>
          </p:cNvSpPr>
          <p:nvPr>
            <p:ph type="dt" sz="half" idx="14"/>
          </p:nvPr>
        </p:nvSpPr>
        <p:spPr/>
        <p:txBody>
          <a:bodyPr/>
          <a:lstStyle/>
          <a:p>
            <a:fld id="{389088C5-B59B-46FB-898A-7A1F39EBAEB2}" type="datetime1">
              <a:rPr lang="en-GB" smtClean="0">
                <a:solidFill>
                  <a:srgbClr val="565A5C"/>
                </a:solidFill>
              </a:rPr>
              <a:pPr/>
              <a:t>12/10/2018</a:t>
            </a:fld>
            <a:endParaRPr lang="en-GB" dirty="0">
              <a:solidFill>
                <a:srgbClr val="565A5C"/>
              </a:solidFill>
            </a:endParaRPr>
          </a:p>
        </p:txBody>
      </p:sp>
      <p:sp>
        <p:nvSpPr>
          <p:cNvPr id="14" name="Slide Number Placeholder 13"/>
          <p:cNvSpPr>
            <a:spLocks noGrp="1"/>
          </p:cNvSpPr>
          <p:nvPr>
            <p:ph type="sldNum" sz="quarter" idx="16"/>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3" name="Title 2"/>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8"/>
          </p:nvPr>
        </p:nvSpPr>
        <p:spPr/>
        <p:txBody>
          <a:bodyPr/>
          <a:lstStyle/>
          <a:p>
            <a:r>
              <a:rPr lang="en-GB">
                <a:solidFill>
                  <a:srgbClr val="565A5C"/>
                </a:solidFill>
              </a:rPr>
              <a:t>Footer or alternate date</a:t>
            </a:r>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extLst>
      <p:ext uri="{BB962C8B-B14F-4D97-AF65-F5344CB8AC3E}">
        <p14:creationId xmlns:p14="http://schemas.microsoft.com/office/powerpoint/2010/main" val="38325718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40187"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Content Placeholder 3"/>
          <p:cNvSpPr>
            <a:spLocks noGrp="1"/>
          </p:cNvSpPr>
          <p:nvPr>
            <p:ph sz="half" idx="2"/>
          </p:nvPr>
        </p:nvSpPr>
        <p:spPr>
          <a:xfrm>
            <a:off x="4737100" y="1603375"/>
            <a:ext cx="4038599"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5" name="Date Placeholder 4"/>
          <p:cNvSpPr>
            <a:spLocks noGrp="1"/>
          </p:cNvSpPr>
          <p:nvPr>
            <p:ph type="dt" sz="half" idx="10"/>
          </p:nvPr>
        </p:nvSpPr>
        <p:spPr/>
        <p:txBody>
          <a:bodyPr/>
          <a:lstStyle/>
          <a:p>
            <a:fld id="{0607DE5B-47C1-48C3-920B-13F856F113AC}" type="datetime1">
              <a:rPr lang="en-GB" smtClean="0">
                <a:solidFill>
                  <a:srgbClr val="565A5C"/>
                </a:solidFill>
              </a:rPr>
              <a:pPr/>
              <a:t>12/10/2018</a:t>
            </a:fld>
            <a:endParaRPr lang="en-GB" dirty="0">
              <a:solidFill>
                <a:srgbClr val="565A5C"/>
              </a:solidFill>
            </a:endParaRPr>
          </a:p>
        </p:txBody>
      </p:sp>
      <p:sp>
        <p:nvSpPr>
          <p:cNvPr id="7" name="Slide Number Placeholder 6"/>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6" name="Title 5"/>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a:solidFill>
                  <a:srgbClr val="565A5C"/>
                </a:solidFill>
              </a:rPr>
              <a:t>Footer or alternate date</a:t>
            </a:r>
          </a:p>
        </p:txBody>
      </p:sp>
    </p:spTree>
    <p:extLst>
      <p:ext uri="{BB962C8B-B14F-4D97-AF65-F5344CB8AC3E}">
        <p14:creationId xmlns:p14="http://schemas.microsoft.com/office/powerpoint/2010/main" val="34745668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wo Content + Subhea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40187"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Content Placeholder 3"/>
          <p:cNvSpPr>
            <a:spLocks noGrp="1"/>
          </p:cNvSpPr>
          <p:nvPr>
            <p:ph sz="half" idx="2"/>
          </p:nvPr>
        </p:nvSpPr>
        <p:spPr>
          <a:xfrm>
            <a:off x="4737100" y="1603375"/>
            <a:ext cx="4038599"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5" name="Date Placeholder 4"/>
          <p:cNvSpPr>
            <a:spLocks noGrp="1"/>
          </p:cNvSpPr>
          <p:nvPr>
            <p:ph type="dt" sz="half" idx="10"/>
          </p:nvPr>
        </p:nvSpPr>
        <p:spPr/>
        <p:txBody>
          <a:bodyPr/>
          <a:lstStyle/>
          <a:p>
            <a:fld id="{C99AFF80-A806-4BEE-A224-3B7A0A20DD56}" type="datetime1">
              <a:rPr lang="en-GB" smtClean="0">
                <a:solidFill>
                  <a:srgbClr val="565A5C"/>
                </a:solidFill>
              </a:rPr>
              <a:pPr/>
              <a:t>12/10/2018</a:t>
            </a:fld>
            <a:endParaRPr lang="en-GB" dirty="0">
              <a:solidFill>
                <a:srgbClr val="565A5C"/>
              </a:solidFill>
            </a:endParaRPr>
          </a:p>
        </p:txBody>
      </p:sp>
      <p:sp>
        <p:nvSpPr>
          <p:cNvPr id="7" name="Slide Number Placeholder 6"/>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6" name="Title 5"/>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a:solidFill>
                  <a:srgbClr val="565A5C"/>
                </a:solidFill>
              </a:rPr>
              <a:t>Footer or alternate date</a:t>
            </a:r>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extLst>
      <p:ext uri="{BB962C8B-B14F-4D97-AF65-F5344CB8AC3E}">
        <p14:creationId xmlns:p14="http://schemas.microsoft.com/office/powerpoint/2010/main" val="407137348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A72DE38-8D04-4543-86FE-D0521A4671A4}" type="datetime1">
              <a:rPr lang="en-GB" smtClean="0">
                <a:solidFill>
                  <a:srgbClr val="565A5C"/>
                </a:solidFill>
              </a:rPr>
              <a:pPr/>
              <a:t>12/10/2018</a:t>
            </a:fld>
            <a:endParaRPr lang="en-GB" dirty="0">
              <a:solidFill>
                <a:srgbClr val="565A5C"/>
              </a:solidFill>
            </a:endParaRPr>
          </a:p>
        </p:txBody>
      </p:sp>
      <p:sp>
        <p:nvSpPr>
          <p:cNvPr id="5" name="Slide Number Placeholder 4"/>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4" name="Title 3"/>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a:solidFill>
                  <a:srgbClr val="565A5C"/>
                </a:solidFill>
              </a:rPr>
              <a:t>Footer or alternate date</a:t>
            </a:r>
          </a:p>
        </p:txBody>
      </p:sp>
    </p:spTree>
    <p:extLst>
      <p:ext uri="{BB962C8B-B14F-4D97-AF65-F5344CB8AC3E}">
        <p14:creationId xmlns:p14="http://schemas.microsoft.com/office/powerpoint/2010/main" val="72323092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 Subhea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8B1A69C-D312-4A58-9344-E90F9E5F6C3C}" type="datetime1">
              <a:rPr lang="en-GB" smtClean="0">
                <a:solidFill>
                  <a:srgbClr val="565A5C"/>
                </a:solidFill>
              </a:rPr>
              <a:pPr/>
              <a:t>12/10/2018</a:t>
            </a:fld>
            <a:endParaRPr lang="en-GB" dirty="0">
              <a:solidFill>
                <a:srgbClr val="565A5C"/>
              </a:solidFill>
            </a:endParaRPr>
          </a:p>
        </p:txBody>
      </p:sp>
      <p:sp>
        <p:nvSpPr>
          <p:cNvPr id="5" name="Slide Number Placeholder 4"/>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4" name="Title 3"/>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a:solidFill>
                  <a:srgbClr val="565A5C"/>
                </a:solidFill>
              </a:rPr>
              <a:t>Footer or alternate date</a:t>
            </a:r>
          </a:p>
        </p:txBody>
      </p:sp>
      <p:sp>
        <p:nvSpPr>
          <p:cNvPr id="7"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extLst>
      <p:ext uri="{BB962C8B-B14F-4D97-AF65-F5344CB8AC3E}">
        <p14:creationId xmlns:p14="http://schemas.microsoft.com/office/powerpoint/2010/main" val="107546415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2442D-6F2F-4328-BBC2-35642E407721}" type="datetime1">
              <a:rPr lang="en-GB" smtClean="0">
                <a:solidFill>
                  <a:srgbClr val="565A5C"/>
                </a:solidFill>
              </a:rPr>
              <a:pPr/>
              <a:t>12/10/2018</a:t>
            </a:fld>
            <a:endParaRPr lang="en-GB" dirty="0">
              <a:solidFill>
                <a:srgbClr val="565A5C"/>
              </a:solidFill>
            </a:endParaRPr>
          </a:p>
        </p:txBody>
      </p:sp>
      <p:sp>
        <p:nvSpPr>
          <p:cNvPr id="4" name="Slide Number Placeholder 3"/>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3" name="Footer Placeholder 2"/>
          <p:cNvSpPr>
            <a:spLocks noGrp="1"/>
          </p:cNvSpPr>
          <p:nvPr>
            <p:ph type="ftr" sz="quarter" idx="13"/>
          </p:nvPr>
        </p:nvSpPr>
        <p:spPr/>
        <p:txBody>
          <a:bodyPr/>
          <a:lstStyle/>
          <a:p>
            <a:r>
              <a:rPr lang="en-GB">
                <a:solidFill>
                  <a:srgbClr val="565A5C"/>
                </a:solidFill>
              </a:rPr>
              <a:t>Footer or alternate date</a:t>
            </a:r>
          </a:p>
        </p:txBody>
      </p:sp>
    </p:spTree>
    <p:extLst>
      <p:ext uri="{BB962C8B-B14F-4D97-AF65-F5344CB8AC3E}">
        <p14:creationId xmlns:p14="http://schemas.microsoft.com/office/powerpoint/2010/main" val="2928540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40187"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Content Placeholder 3"/>
          <p:cNvSpPr>
            <a:spLocks noGrp="1"/>
          </p:cNvSpPr>
          <p:nvPr>
            <p:ph sz="half" idx="2"/>
          </p:nvPr>
        </p:nvSpPr>
        <p:spPr>
          <a:xfrm>
            <a:off x="4737100" y="1603375"/>
            <a:ext cx="4038599"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5" name="Date Placeholder 4"/>
          <p:cNvSpPr>
            <a:spLocks noGrp="1"/>
          </p:cNvSpPr>
          <p:nvPr>
            <p:ph type="dt" sz="half" idx="10"/>
          </p:nvPr>
        </p:nvSpPr>
        <p:spPr/>
        <p:txBody>
          <a:bodyPr/>
          <a:lstStyle/>
          <a:p>
            <a:fld id="{0607DE5B-47C1-48C3-920B-13F856F113AC}" type="datetime1">
              <a:rPr lang="en-GB" smtClean="0">
                <a:solidFill>
                  <a:srgbClr val="565A5C"/>
                </a:solidFill>
              </a:rPr>
              <a:pPr/>
              <a:t>12/10/2018</a:t>
            </a:fld>
            <a:endParaRPr lang="en-GB" dirty="0">
              <a:solidFill>
                <a:srgbClr val="565A5C"/>
              </a:solidFill>
            </a:endParaRPr>
          </a:p>
        </p:txBody>
      </p:sp>
      <p:sp>
        <p:nvSpPr>
          <p:cNvPr id="7" name="Slide Number Placeholder 6"/>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6" name="Title 5"/>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a:solidFill>
                  <a:srgbClr val="565A5C"/>
                </a:solidFill>
              </a:rPr>
              <a:t>Footer or alternate date</a:t>
            </a:r>
          </a:p>
        </p:txBody>
      </p:sp>
    </p:spTree>
    <p:extLst>
      <p:ext uri="{BB962C8B-B14F-4D97-AF65-F5344CB8AC3E}">
        <p14:creationId xmlns:p14="http://schemas.microsoft.com/office/powerpoint/2010/main" val="244162137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eam Bi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0937569-2267-4934-9D38-86894F26C9B1}" type="datetime1">
              <a:rPr lang="en-GB" smtClean="0">
                <a:solidFill>
                  <a:srgbClr val="565A5C"/>
                </a:solidFill>
              </a:rPr>
              <a:pPr/>
              <a:t>12/10/2018</a:t>
            </a:fld>
            <a:endParaRPr lang="en-GB" dirty="0">
              <a:solidFill>
                <a:srgbClr val="565A5C"/>
              </a:solidFill>
            </a:endParaRPr>
          </a:p>
        </p:txBody>
      </p:sp>
      <p:sp>
        <p:nvSpPr>
          <p:cNvPr id="6" name="Slide Number Placeholder 5"/>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14" name="Text Placeholder 13"/>
          <p:cNvSpPr>
            <a:spLocks noGrp="1"/>
          </p:cNvSpPr>
          <p:nvPr>
            <p:ph type="body" sz="quarter" idx="14"/>
          </p:nvPr>
        </p:nvSpPr>
        <p:spPr>
          <a:xfrm>
            <a:off x="1490889" y="156845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16" name="Text Placeholder 15"/>
          <p:cNvSpPr>
            <a:spLocks noGrp="1"/>
          </p:cNvSpPr>
          <p:nvPr>
            <p:ph type="body" sz="quarter" idx="15"/>
          </p:nvPr>
        </p:nvSpPr>
        <p:spPr>
          <a:xfrm>
            <a:off x="1490889" y="283343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18" name="Text Placeholder 17"/>
          <p:cNvSpPr>
            <a:spLocks noGrp="1"/>
          </p:cNvSpPr>
          <p:nvPr>
            <p:ph type="body" sz="quarter" idx="16"/>
          </p:nvPr>
        </p:nvSpPr>
        <p:spPr>
          <a:xfrm>
            <a:off x="5842655" y="413944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0" name="Text Placeholder 19"/>
          <p:cNvSpPr>
            <a:spLocks noGrp="1"/>
          </p:cNvSpPr>
          <p:nvPr>
            <p:ph type="body" sz="quarter" idx="17"/>
          </p:nvPr>
        </p:nvSpPr>
        <p:spPr>
          <a:xfrm>
            <a:off x="5842655" y="156845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2" name="Text Placeholder 21"/>
          <p:cNvSpPr>
            <a:spLocks noGrp="1"/>
          </p:cNvSpPr>
          <p:nvPr>
            <p:ph type="body" sz="quarter" idx="18"/>
          </p:nvPr>
        </p:nvSpPr>
        <p:spPr>
          <a:xfrm>
            <a:off x="5842655" y="283343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6" name="Picture Placeholder 25"/>
          <p:cNvSpPr>
            <a:spLocks noGrp="1"/>
          </p:cNvSpPr>
          <p:nvPr>
            <p:ph type="pic" sz="quarter" idx="20"/>
          </p:nvPr>
        </p:nvSpPr>
        <p:spPr>
          <a:xfrm>
            <a:off x="368300" y="1601788"/>
            <a:ext cx="960120" cy="957262"/>
          </a:xfrm>
          <a:solidFill>
            <a:schemeClr val="bg2"/>
          </a:solidFill>
        </p:spPr>
        <p:txBody>
          <a:bodyPr anchor="ctr" anchorCtr="1"/>
          <a:lstStyle>
            <a:lvl1pPr marL="0" indent="0" algn="ctr">
              <a:buNone/>
              <a:defRPr sz="1100">
                <a:solidFill>
                  <a:schemeClr val="bg2"/>
                </a:solidFill>
              </a:defRPr>
            </a:lvl1pPr>
          </a:lstStyle>
          <a:p>
            <a:r>
              <a:rPr lang="en-US" noProof="0"/>
              <a:t>Click icon to add picture</a:t>
            </a:r>
            <a:endParaRPr lang="en-GB" noProof="0" dirty="0"/>
          </a:p>
        </p:txBody>
      </p:sp>
      <p:sp>
        <p:nvSpPr>
          <p:cNvPr id="28" name="Picture Placeholder 27"/>
          <p:cNvSpPr>
            <a:spLocks noGrp="1"/>
          </p:cNvSpPr>
          <p:nvPr>
            <p:ph type="pic" sz="quarter" idx="21"/>
          </p:nvPr>
        </p:nvSpPr>
        <p:spPr>
          <a:xfrm>
            <a:off x="368300" y="2869187"/>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0" name="Picture Placeholder 29"/>
          <p:cNvSpPr>
            <a:spLocks noGrp="1"/>
          </p:cNvSpPr>
          <p:nvPr>
            <p:ph type="pic" sz="quarter" idx="22"/>
          </p:nvPr>
        </p:nvSpPr>
        <p:spPr>
          <a:xfrm>
            <a:off x="368300" y="4139444"/>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2" name="Picture Placeholder 31"/>
          <p:cNvSpPr>
            <a:spLocks noGrp="1"/>
          </p:cNvSpPr>
          <p:nvPr>
            <p:ph type="pic" sz="quarter" idx="23"/>
          </p:nvPr>
        </p:nvSpPr>
        <p:spPr>
          <a:xfrm>
            <a:off x="4737100" y="1601787"/>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4" name="Picture Placeholder 33"/>
          <p:cNvSpPr>
            <a:spLocks noGrp="1"/>
          </p:cNvSpPr>
          <p:nvPr>
            <p:ph type="pic" sz="quarter" idx="24"/>
          </p:nvPr>
        </p:nvSpPr>
        <p:spPr>
          <a:xfrm>
            <a:off x="4737100" y="2870616"/>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6" name="Picture Placeholder 35"/>
          <p:cNvSpPr>
            <a:spLocks noGrp="1"/>
          </p:cNvSpPr>
          <p:nvPr>
            <p:ph type="pic" sz="quarter" idx="25"/>
          </p:nvPr>
        </p:nvSpPr>
        <p:spPr>
          <a:xfrm>
            <a:off x="4737100" y="4139444"/>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8" name="Text Placeholder 37"/>
          <p:cNvSpPr>
            <a:spLocks noGrp="1"/>
          </p:cNvSpPr>
          <p:nvPr>
            <p:ph type="body" sz="quarter" idx="26"/>
          </p:nvPr>
        </p:nvSpPr>
        <p:spPr>
          <a:xfrm>
            <a:off x="1490889" y="4106110"/>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noProof="0"/>
              <a:t>Click to edit Master text styles</a:t>
            </a:r>
          </a:p>
          <a:p>
            <a:pPr lvl="1"/>
            <a:r>
              <a:rPr lang="en-US" noProof="0"/>
              <a:t>Second level</a:t>
            </a:r>
          </a:p>
          <a:p>
            <a:pPr lvl="2"/>
            <a:r>
              <a:rPr lang="en-US" noProof="0"/>
              <a:t>Third level</a:t>
            </a:r>
          </a:p>
        </p:txBody>
      </p:sp>
      <p:sp>
        <p:nvSpPr>
          <p:cNvPr id="3" name="Title 2"/>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28"/>
          </p:nvPr>
        </p:nvSpPr>
        <p:spPr/>
        <p:txBody>
          <a:bodyPr/>
          <a:lstStyle/>
          <a:p>
            <a:r>
              <a:rPr lang="en-GB">
                <a:solidFill>
                  <a:srgbClr val="565A5C"/>
                </a:solidFill>
              </a:rPr>
              <a:t>Footer or alternate date</a:t>
            </a:r>
          </a:p>
        </p:txBody>
      </p:sp>
    </p:spTree>
    <p:extLst>
      <p:ext uri="{BB962C8B-B14F-4D97-AF65-F5344CB8AC3E}">
        <p14:creationId xmlns:p14="http://schemas.microsoft.com/office/powerpoint/2010/main" val="26767490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Individual Bi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65AFED2-C46A-495D-8BA1-84F1FA0AC8F8}" type="datetime1">
              <a:rPr lang="en-GB" smtClean="0">
                <a:solidFill>
                  <a:srgbClr val="565A5C"/>
                </a:solidFill>
              </a:rPr>
              <a:pPr/>
              <a:t>12/10/2018</a:t>
            </a:fld>
            <a:endParaRPr lang="en-GB" dirty="0">
              <a:solidFill>
                <a:srgbClr val="565A5C"/>
              </a:solidFill>
            </a:endParaRPr>
          </a:p>
        </p:txBody>
      </p:sp>
      <p:sp>
        <p:nvSpPr>
          <p:cNvPr id="6" name="Slide Number Placeholder 5"/>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14" name="Text Placeholder 13"/>
          <p:cNvSpPr>
            <a:spLocks noGrp="1"/>
          </p:cNvSpPr>
          <p:nvPr>
            <p:ph type="body" sz="quarter" idx="14"/>
          </p:nvPr>
        </p:nvSpPr>
        <p:spPr>
          <a:xfrm>
            <a:off x="1490888"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26" name="Picture Placeholder 25"/>
          <p:cNvSpPr>
            <a:spLocks noGrp="1"/>
          </p:cNvSpPr>
          <p:nvPr>
            <p:ph type="pic" sz="quarter" idx="20"/>
          </p:nvPr>
        </p:nvSpPr>
        <p:spPr>
          <a:xfrm>
            <a:off x="368300" y="1601788"/>
            <a:ext cx="960120" cy="957262"/>
          </a:xfrm>
          <a:solidFill>
            <a:schemeClr val="bg2"/>
          </a:solidFill>
        </p:spPr>
        <p:txBody>
          <a:bodyPr anchor="ctr" anchorCtr="1"/>
          <a:lstStyle>
            <a:lvl1pPr marL="0" indent="0" algn="ctr">
              <a:buNone/>
              <a:defRPr sz="1100">
                <a:solidFill>
                  <a:schemeClr val="bg2"/>
                </a:solidFill>
              </a:defRPr>
            </a:lvl1pPr>
          </a:lstStyle>
          <a:p>
            <a:r>
              <a:rPr lang="en-US" noProof="0"/>
              <a:t>Click icon to add picture</a:t>
            </a:r>
            <a:endParaRPr lang="en-GB" noProof="0" dirty="0"/>
          </a:p>
        </p:txBody>
      </p:sp>
      <p:sp>
        <p:nvSpPr>
          <p:cNvPr id="21" name="Text Placeholder 20"/>
          <p:cNvSpPr>
            <a:spLocks noGrp="1"/>
          </p:cNvSpPr>
          <p:nvPr>
            <p:ph type="body" sz="quarter" idx="21"/>
          </p:nvPr>
        </p:nvSpPr>
        <p:spPr>
          <a:xfrm>
            <a:off x="366712" y="2791375"/>
            <a:ext cx="4040187" cy="3383999"/>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4" name="Text Placeholder 23"/>
          <p:cNvSpPr>
            <a:spLocks noGrp="1"/>
          </p:cNvSpPr>
          <p:nvPr>
            <p:ph type="body" sz="quarter" idx="22"/>
          </p:nvPr>
        </p:nvSpPr>
        <p:spPr>
          <a:xfrm>
            <a:off x="4737100" y="2791375"/>
            <a:ext cx="4038600" cy="3384000"/>
          </a:xfrm>
        </p:spPr>
        <p:txBody>
          <a:bodyPr/>
          <a:lstStyle>
            <a:lvl1pPr marL="115888" indent="-115888">
              <a:spcBef>
                <a:spcPts val="600"/>
              </a:spcBef>
              <a:buClr>
                <a:schemeClr val="tx1"/>
              </a:buClr>
              <a:defRPr sz="1050" b="0">
                <a:solidFill>
                  <a:srgbClr val="565A5C"/>
                </a:solidFill>
              </a:defRPr>
            </a:lvl1pPr>
            <a:lvl2pPr marL="230400" indent="-115200">
              <a:spcBef>
                <a:spcPts val="600"/>
              </a:spcBef>
              <a:defRPr sz="1050"/>
            </a:lvl2pPr>
            <a:lvl3pPr marL="345600" indent="-115200">
              <a:spcBef>
                <a:spcPts val="600"/>
              </a:spcBef>
              <a:defRPr sz="1050"/>
            </a:lvl3pPr>
            <a:lvl4pPr marL="460800" indent="-115200">
              <a:spcBef>
                <a:spcPts val="600"/>
              </a:spcBef>
              <a:defRPr sz="1050"/>
            </a:lvl4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3" name="Title 2"/>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23"/>
          </p:nvPr>
        </p:nvSpPr>
        <p:spPr/>
        <p:txBody>
          <a:bodyPr/>
          <a:lstStyle/>
          <a:p>
            <a:r>
              <a:rPr lang="en-GB">
                <a:solidFill>
                  <a:srgbClr val="565A5C"/>
                </a:solidFill>
              </a:rPr>
              <a:t>Footer or alternate date</a:t>
            </a:r>
          </a:p>
        </p:txBody>
      </p:sp>
    </p:spTree>
    <p:extLst>
      <p:ext uri="{BB962C8B-B14F-4D97-AF65-F5344CB8AC3E}">
        <p14:creationId xmlns:p14="http://schemas.microsoft.com/office/powerpoint/2010/main" val="327936703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ombstone">
    <p:spTree>
      <p:nvGrpSpPr>
        <p:cNvPr id="1" name=""/>
        <p:cNvGrpSpPr/>
        <p:nvPr/>
      </p:nvGrpSpPr>
      <p:grpSpPr>
        <a:xfrm>
          <a:off x="0" y="0"/>
          <a:ext cx="0" cy="0"/>
          <a:chOff x="0" y="0"/>
          <a:chExt cx="0" cy="0"/>
        </a:xfrm>
      </p:grpSpPr>
      <p:sp>
        <p:nvSpPr>
          <p:cNvPr id="55" name="Picture Placeholder 54"/>
          <p:cNvSpPr>
            <a:spLocks noGrp="1"/>
          </p:cNvSpPr>
          <p:nvPr>
            <p:ph type="pic" sz="quarter" idx="35" hasCustomPrompt="1"/>
          </p:nvPr>
        </p:nvSpPr>
        <p:spPr>
          <a:xfrm>
            <a:off x="7229475" y="1603374"/>
            <a:ext cx="1546225" cy="1368000"/>
          </a:xfrm>
        </p:spPr>
        <p:txBody>
          <a:bodyPr anchor="ctr" anchorCtr="0"/>
          <a:lstStyle>
            <a:lvl1pPr marL="0" marR="0" indent="0" algn="ctr" defTabSz="457200" rtl="0" eaLnBrk="1" fontAlgn="auto" latinLnBrk="0" hangingPunct="1">
              <a:lnSpc>
                <a:spcPct val="100000"/>
              </a:lnSpc>
              <a:spcBef>
                <a:spcPts val="1000"/>
              </a:spcBef>
              <a:spcAft>
                <a:spcPts val="0"/>
              </a:spcAft>
              <a:buClr>
                <a:schemeClr val="accent1"/>
              </a:buClr>
              <a:buSzTx/>
              <a:buFont typeface="Arial"/>
              <a:buNone/>
              <a:tabLst/>
              <a:defRPr sz="1000"/>
            </a:lvl1pPr>
          </a:lstStyle>
          <a:p>
            <a:r>
              <a:rPr lang="en-GB" noProof="0" dirty="0"/>
              <a:t>Photo 4.3x3.8cm</a:t>
            </a:r>
          </a:p>
        </p:txBody>
      </p:sp>
      <p:sp>
        <p:nvSpPr>
          <p:cNvPr id="56" name="Picture Placeholder 54"/>
          <p:cNvSpPr>
            <a:spLocks noGrp="1"/>
          </p:cNvSpPr>
          <p:nvPr>
            <p:ph type="pic" sz="quarter" idx="36" hasCustomPrompt="1"/>
          </p:nvPr>
        </p:nvSpPr>
        <p:spPr>
          <a:xfrm>
            <a:off x="7229475" y="3125962"/>
            <a:ext cx="1546225" cy="1368000"/>
          </a:xfrm>
        </p:spPr>
        <p:txBody>
          <a:bodyPr anchor="ctr" anchorCtr="0"/>
          <a:lstStyle>
            <a:lvl1pPr marL="0" indent="0" algn="ctr">
              <a:buNone/>
              <a:defRPr sz="1000"/>
            </a:lvl1pPr>
          </a:lstStyle>
          <a:p>
            <a:r>
              <a:rPr lang="en-GB" noProof="0" dirty="0"/>
              <a:t>Photo 4.3x3.8cm</a:t>
            </a:r>
          </a:p>
        </p:txBody>
      </p:sp>
      <p:sp>
        <p:nvSpPr>
          <p:cNvPr id="57" name="Picture Placeholder 54"/>
          <p:cNvSpPr>
            <a:spLocks noGrp="1"/>
          </p:cNvSpPr>
          <p:nvPr>
            <p:ph type="pic" sz="quarter" idx="37" hasCustomPrompt="1"/>
          </p:nvPr>
        </p:nvSpPr>
        <p:spPr>
          <a:xfrm>
            <a:off x="7229475" y="4648550"/>
            <a:ext cx="1546225" cy="1368000"/>
          </a:xfrm>
        </p:spPr>
        <p:txBody>
          <a:bodyPr anchor="ctr" anchorCtr="0"/>
          <a:lstStyle>
            <a:lvl1pPr marL="0" marR="0" indent="0" algn="ctr" defTabSz="457200" rtl="0" eaLnBrk="1" fontAlgn="auto" latinLnBrk="0" hangingPunct="1">
              <a:lnSpc>
                <a:spcPct val="100000"/>
              </a:lnSpc>
              <a:spcBef>
                <a:spcPts val="1000"/>
              </a:spcBef>
              <a:spcAft>
                <a:spcPts val="0"/>
              </a:spcAft>
              <a:buClr>
                <a:schemeClr val="accent1"/>
              </a:buClr>
              <a:buSzTx/>
              <a:buFont typeface="Arial"/>
              <a:buNone/>
              <a:tabLst/>
              <a:defRPr sz="1000"/>
            </a:lvl1pPr>
          </a:lstStyle>
          <a:p>
            <a:r>
              <a:rPr lang="en-GB" noProof="0" dirty="0"/>
              <a:t>Photo 4.3x3.8cm</a:t>
            </a:r>
          </a:p>
        </p:txBody>
      </p:sp>
      <p:sp>
        <p:nvSpPr>
          <p:cNvPr id="3" name="Date Placeholder 2"/>
          <p:cNvSpPr>
            <a:spLocks noGrp="1"/>
          </p:cNvSpPr>
          <p:nvPr>
            <p:ph type="dt" sz="half" idx="10"/>
          </p:nvPr>
        </p:nvSpPr>
        <p:spPr/>
        <p:txBody>
          <a:bodyPr/>
          <a:lstStyle/>
          <a:p>
            <a:fld id="{D70CF172-B7BA-41D9-9067-5797C34C694B}" type="datetime1">
              <a:rPr lang="en-GB" smtClean="0">
                <a:solidFill>
                  <a:srgbClr val="565A5C"/>
                </a:solidFill>
              </a:rPr>
              <a:pPr/>
              <a:t>12/10/2018</a:t>
            </a:fld>
            <a:endParaRPr lang="en-GB" dirty="0">
              <a:solidFill>
                <a:srgbClr val="565A5C"/>
              </a:solidFill>
            </a:endParaRPr>
          </a:p>
        </p:txBody>
      </p:sp>
      <p:sp>
        <p:nvSpPr>
          <p:cNvPr id="5" name="Slide Number Placeholder 4"/>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4" name="Title 3"/>
          <p:cNvSpPr>
            <a:spLocks noGrp="1"/>
          </p:cNvSpPr>
          <p:nvPr>
            <p:ph type="title"/>
          </p:nvPr>
        </p:nvSpPr>
        <p:spPr/>
        <p:txBody>
          <a:bodyPr/>
          <a:lstStyle/>
          <a:p>
            <a:r>
              <a:rPr lang="en-US" noProof="0"/>
              <a:t>Click to edit Master title style</a:t>
            </a:r>
            <a:endParaRPr lang="en-GB" noProof="0" dirty="0"/>
          </a:p>
        </p:txBody>
      </p:sp>
      <p:sp>
        <p:nvSpPr>
          <p:cNvPr id="7" name="Text Placeholder 6"/>
          <p:cNvSpPr>
            <a:spLocks noGrp="1"/>
          </p:cNvSpPr>
          <p:nvPr>
            <p:ph type="body" sz="quarter" idx="15"/>
          </p:nvPr>
        </p:nvSpPr>
        <p:spPr>
          <a:xfrm>
            <a:off x="366713" y="1603375"/>
            <a:ext cx="1548000" cy="1656000"/>
          </a:xfrm>
          <a:blipFill>
            <a:blip r:embed="rId2"/>
            <a:stretch>
              <a:fillRect/>
            </a:stretch>
          </a:blipFill>
        </p:spPr>
        <p:txBody>
          <a:bodyPr lIns="72000" tIns="64800" rIns="72000" bIns="72000"/>
          <a:lstStyle>
            <a:lvl1pPr marL="0" indent="0">
              <a:spcBef>
                <a:spcPts val="600"/>
              </a:spcBef>
              <a:buNone/>
              <a:defRPr sz="800" b="1">
                <a:solidFill>
                  <a:schemeClr val="tx2"/>
                </a:solidFill>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8" name="Picture Placeholder 8"/>
          <p:cNvSpPr>
            <a:spLocks noGrp="1"/>
          </p:cNvSpPr>
          <p:nvPr>
            <p:ph type="pic" sz="quarter" idx="16" hasCustomPrompt="1"/>
          </p:nvPr>
        </p:nvSpPr>
        <p:spPr>
          <a:xfrm>
            <a:off x="366713" y="3259375"/>
            <a:ext cx="1548000" cy="468000"/>
          </a:xfrm>
        </p:spPr>
        <p:txBody>
          <a:bodyPr anchor="ctr" anchorCtr="0"/>
          <a:lstStyle>
            <a:lvl1pPr marL="0" indent="0" algn="r">
              <a:buNone/>
              <a:defRPr sz="800"/>
            </a:lvl1pPr>
          </a:lstStyle>
          <a:p>
            <a:r>
              <a:rPr lang="en-GB" noProof="0" dirty="0"/>
              <a:t>[Client logo]</a:t>
            </a:r>
          </a:p>
        </p:txBody>
      </p:sp>
      <p:sp>
        <p:nvSpPr>
          <p:cNvPr id="27" name="Text Placeholder 6"/>
          <p:cNvSpPr>
            <a:spLocks noGrp="1"/>
          </p:cNvSpPr>
          <p:nvPr>
            <p:ph type="body" sz="quarter" idx="17"/>
          </p:nvPr>
        </p:nvSpPr>
        <p:spPr>
          <a:xfrm>
            <a:off x="20812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28" name="Picture Placeholder 8"/>
          <p:cNvSpPr>
            <a:spLocks noGrp="1"/>
          </p:cNvSpPr>
          <p:nvPr>
            <p:ph type="pic" sz="quarter" idx="18" hasCustomPrompt="1"/>
          </p:nvPr>
        </p:nvSpPr>
        <p:spPr>
          <a:xfrm>
            <a:off x="2081213" y="3259375"/>
            <a:ext cx="1548000" cy="468000"/>
          </a:xfrm>
        </p:spPr>
        <p:txBody>
          <a:bodyPr anchor="ctr" anchorCtr="0"/>
          <a:lstStyle>
            <a:lvl1pPr marL="0" indent="0" algn="r">
              <a:buNone/>
              <a:defRPr sz="800"/>
            </a:lvl1pPr>
          </a:lstStyle>
          <a:p>
            <a:r>
              <a:rPr lang="en-GB" noProof="0" dirty="0"/>
              <a:t>[Client logo]</a:t>
            </a:r>
          </a:p>
        </p:txBody>
      </p:sp>
      <p:sp>
        <p:nvSpPr>
          <p:cNvPr id="29" name="Text Placeholder 6"/>
          <p:cNvSpPr>
            <a:spLocks noGrp="1"/>
          </p:cNvSpPr>
          <p:nvPr>
            <p:ph type="body" sz="quarter" idx="19"/>
          </p:nvPr>
        </p:nvSpPr>
        <p:spPr>
          <a:xfrm>
            <a:off x="3667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0" name="Picture Placeholder 8"/>
          <p:cNvSpPr>
            <a:spLocks noGrp="1"/>
          </p:cNvSpPr>
          <p:nvPr>
            <p:ph type="pic" sz="quarter" idx="20" hasCustomPrompt="1"/>
          </p:nvPr>
        </p:nvSpPr>
        <p:spPr>
          <a:xfrm>
            <a:off x="366713" y="5548550"/>
            <a:ext cx="1548000" cy="468000"/>
          </a:xfrm>
        </p:spPr>
        <p:txBody>
          <a:bodyPr anchor="ctr" anchorCtr="0"/>
          <a:lstStyle>
            <a:lvl1pPr marL="0" indent="0" algn="r">
              <a:buNone/>
              <a:defRPr sz="800"/>
            </a:lvl1pPr>
          </a:lstStyle>
          <a:p>
            <a:r>
              <a:rPr lang="en-GB" noProof="0" dirty="0"/>
              <a:t>[Client logo]</a:t>
            </a:r>
          </a:p>
        </p:txBody>
      </p:sp>
      <p:sp>
        <p:nvSpPr>
          <p:cNvPr id="31" name="Text Placeholder 6"/>
          <p:cNvSpPr>
            <a:spLocks noGrp="1"/>
          </p:cNvSpPr>
          <p:nvPr>
            <p:ph type="body" sz="quarter" idx="21"/>
          </p:nvPr>
        </p:nvSpPr>
        <p:spPr>
          <a:xfrm>
            <a:off x="20812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2" name="Picture Placeholder 8"/>
          <p:cNvSpPr>
            <a:spLocks noGrp="1"/>
          </p:cNvSpPr>
          <p:nvPr>
            <p:ph type="pic" sz="quarter" idx="22" hasCustomPrompt="1"/>
          </p:nvPr>
        </p:nvSpPr>
        <p:spPr>
          <a:xfrm>
            <a:off x="2081213" y="5548550"/>
            <a:ext cx="1548000" cy="468000"/>
          </a:xfrm>
        </p:spPr>
        <p:txBody>
          <a:bodyPr anchor="ctr" anchorCtr="0"/>
          <a:lstStyle>
            <a:lvl1pPr marL="0" indent="0" algn="r">
              <a:buNone/>
              <a:defRPr sz="800"/>
            </a:lvl1pPr>
          </a:lstStyle>
          <a:p>
            <a:r>
              <a:rPr lang="en-GB" noProof="0" dirty="0"/>
              <a:t>[Client logo]</a:t>
            </a:r>
          </a:p>
        </p:txBody>
      </p:sp>
      <p:sp>
        <p:nvSpPr>
          <p:cNvPr id="34" name="Text Placeholder 6"/>
          <p:cNvSpPr>
            <a:spLocks noGrp="1"/>
          </p:cNvSpPr>
          <p:nvPr>
            <p:ph type="body" sz="quarter" idx="23"/>
          </p:nvPr>
        </p:nvSpPr>
        <p:spPr>
          <a:xfrm>
            <a:off x="37957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5" name="Picture Placeholder 8"/>
          <p:cNvSpPr>
            <a:spLocks noGrp="1"/>
          </p:cNvSpPr>
          <p:nvPr>
            <p:ph type="pic" sz="quarter" idx="24" hasCustomPrompt="1"/>
          </p:nvPr>
        </p:nvSpPr>
        <p:spPr>
          <a:xfrm>
            <a:off x="3795713" y="3259375"/>
            <a:ext cx="1548000" cy="468000"/>
          </a:xfrm>
        </p:spPr>
        <p:txBody>
          <a:bodyPr anchor="ctr" anchorCtr="0"/>
          <a:lstStyle>
            <a:lvl1pPr marL="0" indent="0" algn="r">
              <a:buNone/>
              <a:defRPr sz="800"/>
            </a:lvl1pPr>
          </a:lstStyle>
          <a:p>
            <a:r>
              <a:rPr lang="en-GB" noProof="0" dirty="0"/>
              <a:t>[Client logo]</a:t>
            </a:r>
          </a:p>
        </p:txBody>
      </p:sp>
      <p:sp>
        <p:nvSpPr>
          <p:cNvPr id="36" name="Text Placeholder 6"/>
          <p:cNvSpPr>
            <a:spLocks noGrp="1"/>
          </p:cNvSpPr>
          <p:nvPr>
            <p:ph type="body" sz="quarter" idx="25"/>
          </p:nvPr>
        </p:nvSpPr>
        <p:spPr>
          <a:xfrm>
            <a:off x="55102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7" name="Picture Placeholder 8"/>
          <p:cNvSpPr>
            <a:spLocks noGrp="1"/>
          </p:cNvSpPr>
          <p:nvPr>
            <p:ph type="pic" sz="quarter" idx="26" hasCustomPrompt="1"/>
          </p:nvPr>
        </p:nvSpPr>
        <p:spPr>
          <a:xfrm>
            <a:off x="5510213" y="3259375"/>
            <a:ext cx="1548000" cy="468000"/>
          </a:xfrm>
        </p:spPr>
        <p:txBody>
          <a:bodyPr anchor="ctr" anchorCtr="0"/>
          <a:lstStyle>
            <a:lvl1pPr marL="0" indent="0" algn="r">
              <a:buNone/>
              <a:defRPr sz="800"/>
            </a:lvl1pPr>
          </a:lstStyle>
          <a:p>
            <a:r>
              <a:rPr lang="en-GB" noProof="0" dirty="0"/>
              <a:t>[Client logo]</a:t>
            </a:r>
          </a:p>
        </p:txBody>
      </p:sp>
      <p:sp>
        <p:nvSpPr>
          <p:cNvPr id="38" name="Text Placeholder 6"/>
          <p:cNvSpPr>
            <a:spLocks noGrp="1"/>
          </p:cNvSpPr>
          <p:nvPr>
            <p:ph type="body" sz="quarter" idx="27"/>
          </p:nvPr>
        </p:nvSpPr>
        <p:spPr>
          <a:xfrm>
            <a:off x="37957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9" name="Picture Placeholder 8"/>
          <p:cNvSpPr>
            <a:spLocks noGrp="1"/>
          </p:cNvSpPr>
          <p:nvPr>
            <p:ph type="pic" sz="quarter" idx="28" hasCustomPrompt="1"/>
          </p:nvPr>
        </p:nvSpPr>
        <p:spPr>
          <a:xfrm>
            <a:off x="3795713" y="5548550"/>
            <a:ext cx="1548000" cy="468000"/>
          </a:xfrm>
        </p:spPr>
        <p:txBody>
          <a:bodyPr anchor="ctr" anchorCtr="0"/>
          <a:lstStyle>
            <a:lvl1pPr marL="0" indent="0" algn="r">
              <a:buNone/>
              <a:defRPr sz="800"/>
            </a:lvl1pPr>
          </a:lstStyle>
          <a:p>
            <a:r>
              <a:rPr lang="en-GB" noProof="0" dirty="0"/>
              <a:t>[Client logo]</a:t>
            </a:r>
          </a:p>
        </p:txBody>
      </p:sp>
      <p:sp>
        <p:nvSpPr>
          <p:cNvPr id="40" name="Text Placeholder 6"/>
          <p:cNvSpPr>
            <a:spLocks noGrp="1"/>
          </p:cNvSpPr>
          <p:nvPr>
            <p:ph type="body" sz="quarter" idx="29"/>
          </p:nvPr>
        </p:nvSpPr>
        <p:spPr>
          <a:xfrm>
            <a:off x="55102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41" name="Picture Placeholder 8"/>
          <p:cNvSpPr>
            <a:spLocks noGrp="1"/>
          </p:cNvSpPr>
          <p:nvPr>
            <p:ph type="pic" sz="quarter" idx="30" hasCustomPrompt="1"/>
          </p:nvPr>
        </p:nvSpPr>
        <p:spPr>
          <a:xfrm>
            <a:off x="5510213" y="5548550"/>
            <a:ext cx="1548000" cy="468000"/>
          </a:xfrm>
        </p:spPr>
        <p:txBody>
          <a:bodyPr anchor="ctr" anchorCtr="0"/>
          <a:lstStyle>
            <a:lvl1pPr marL="0" indent="0" algn="r">
              <a:buNone/>
              <a:defRPr sz="800"/>
            </a:lvl1pPr>
          </a:lstStyle>
          <a:p>
            <a:r>
              <a:rPr lang="en-GB" noProof="0" dirty="0"/>
              <a:t>[Client logo]</a:t>
            </a:r>
          </a:p>
        </p:txBody>
      </p:sp>
      <p:sp>
        <p:nvSpPr>
          <p:cNvPr id="50" name="Text Placeholder 6"/>
          <p:cNvSpPr>
            <a:spLocks noGrp="1"/>
          </p:cNvSpPr>
          <p:nvPr>
            <p:ph type="body" sz="quarter" idx="31"/>
          </p:nvPr>
        </p:nvSpPr>
        <p:spPr>
          <a:xfrm>
            <a:off x="7229475"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51" name="Picture Placeholder 8"/>
          <p:cNvSpPr>
            <a:spLocks noGrp="1"/>
          </p:cNvSpPr>
          <p:nvPr>
            <p:ph type="pic" sz="quarter" idx="32" hasCustomPrompt="1"/>
          </p:nvPr>
        </p:nvSpPr>
        <p:spPr>
          <a:xfrm>
            <a:off x="7229475" y="3259375"/>
            <a:ext cx="1548000" cy="468000"/>
          </a:xfrm>
        </p:spPr>
        <p:txBody>
          <a:bodyPr anchor="ctr" anchorCtr="0"/>
          <a:lstStyle>
            <a:lvl1pPr marL="0" indent="0" algn="r">
              <a:buNone/>
              <a:defRPr sz="800"/>
            </a:lvl1pPr>
          </a:lstStyle>
          <a:p>
            <a:r>
              <a:rPr lang="en-GB" noProof="0" dirty="0"/>
              <a:t>[Client logo]</a:t>
            </a:r>
          </a:p>
        </p:txBody>
      </p:sp>
      <p:sp>
        <p:nvSpPr>
          <p:cNvPr id="52" name="Text Placeholder 6"/>
          <p:cNvSpPr>
            <a:spLocks noGrp="1"/>
          </p:cNvSpPr>
          <p:nvPr>
            <p:ph type="body" sz="quarter" idx="33"/>
          </p:nvPr>
        </p:nvSpPr>
        <p:spPr>
          <a:xfrm>
            <a:off x="7229475"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53" name="Picture Placeholder 8"/>
          <p:cNvSpPr>
            <a:spLocks noGrp="1"/>
          </p:cNvSpPr>
          <p:nvPr>
            <p:ph type="pic" sz="quarter" idx="34" hasCustomPrompt="1"/>
          </p:nvPr>
        </p:nvSpPr>
        <p:spPr>
          <a:xfrm>
            <a:off x="7229475" y="5548550"/>
            <a:ext cx="1548000" cy="468000"/>
          </a:xfrm>
        </p:spPr>
        <p:txBody>
          <a:bodyPr anchor="ctr" anchorCtr="0"/>
          <a:lstStyle>
            <a:lvl1pPr marL="0" indent="0" algn="r">
              <a:buNone/>
              <a:defRPr sz="800"/>
            </a:lvl1pPr>
          </a:lstStyle>
          <a:p>
            <a:r>
              <a:rPr lang="en-GB" noProof="0" dirty="0"/>
              <a:t>[Client logo]</a:t>
            </a:r>
          </a:p>
        </p:txBody>
      </p:sp>
      <p:sp>
        <p:nvSpPr>
          <p:cNvPr id="2" name="Footer Placeholder 1"/>
          <p:cNvSpPr>
            <a:spLocks noGrp="1"/>
          </p:cNvSpPr>
          <p:nvPr>
            <p:ph type="ftr" sz="quarter" idx="38"/>
          </p:nvPr>
        </p:nvSpPr>
        <p:spPr/>
        <p:txBody>
          <a:bodyPr/>
          <a:lstStyle/>
          <a:p>
            <a:r>
              <a:rPr lang="en-GB">
                <a:solidFill>
                  <a:srgbClr val="565A5C"/>
                </a:solidFill>
              </a:rPr>
              <a:t>Footer or alternate date</a:t>
            </a:r>
          </a:p>
        </p:txBody>
      </p:sp>
    </p:spTree>
    <p:extLst>
      <p:ext uri="{BB962C8B-B14F-4D97-AF65-F5344CB8AC3E}">
        <p14:creationId xmlns:p14="http://schemas.microsoft.com/office/powerpoint/2010/main" val="128051819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with Gradient Back">
    <p:spTree>
      <p:nvGrpSpPr>
        <p:cNvPr id="1" name=""/>
        <p:cNvGrpSpPr/>
        <p:nvPr/>
      </p:nvGrpSpPr>
      <p:grpSpPr>
        <a:xfrm>
          <a:off x="0" y="0"/>
          <a:ext cx="0" cy="0"/>
          <a:chOff x="0" y="0"/>
          <a:chExt cx="0" cy="0"/>
        </a:xfrm>
      </p:grpSpPr>
      <p:sp>
        <p:nvSpPr>
          <p:cNvPr id="6" name="Rectangle 5"/>
          <p:cNvSpPr/>
          <p:nvPr userDrawn="1"/>
        </p:nvSpPr>
        <p:spPr>
          <a:xfrm>
            <a:off x="0" y="0"/>
            <a:ext cx="9143999" cy="6371771"/>
          </a:xfrm>
          <a:prstGeom prst="rect">
            <a:avLst/>
          </a:prstGeo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FFFFFF"/>
              </a:solidFill>
            </a:endParaRPr>
          </a:p>
        </p:txBody>
      </p:sp>
      <p:sp>
        <p:nvSpPr>
          <p:cNvPr id="3" name="Date Placeholder 2"/>
          <p:cNvSpPr>
            <a:spLocks noGrp="1"/>
          </p:cNvSpPr>
          <p:nvPr>
            <p:ph type="dt" sz="half" idx="10"/>
          </p:nvPr>
        </p:nvSpPr>
        <p:spPr/>
        <p:txBody>
          <a:bodyPr/>
          <a:lstStyle/>
          <a:p>
            <a:fld id="{71A22D0C-88A4-47D2-A67D-0F0890B8C46E}" type="datetime1">
              <a:rPr lang="en-GB" smtClean="0">
                <a:solidFill>
                  <a:srgbClr val="565A5C"/>
                </a:solidFill>
              </a:rPr>
              <a:pPr/>
              <a:t>12/10/2018</a:t>
            </a:fld>
            <a:endParaRPr lang="en-GB" dirty="0">
              <a:solidFill>
                <a:srgbClr val="565A5C"/>
              </a:solidFill>
            </a:endParaRPr>
          </a:p>
        </p:txBody>
      </p:sp>
      <p:sp>
        <p:nvSpPr>
          <p:cNvPr id="5" name="Slide Number Placeholder 4"/>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4" name="Title 3"/>
          <p:cNvSpPr>
            <a:spLocks noGrp="1"/>
          </p:cNvSpPr>
          <p:nvPr>
            <p:ph type="title"/>
          </p:nvPr>
        </p:nvSpPr>
        <p:spPr/>
        <p:txBody>
          <a:bodyPr/>
          <a:lstStyle>
            <a:lvl1pPr>
              <a:defRPr>
                <a:latin typeface="+mj-lt"/>
              </a:defRPr>
            </a:lvl1p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a:solidFill>
                  <a:srgbClr val="565A5C"/>
                </a:solidFill>
              </a:rPr>
              <a:t>Footer or alternate date</a:t>
            </a:r>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extLst>
      <p:ext uri="{BB962C8B-B14F-4D97-AF65-F5344CB8AC3E}">
        <p14:creationId xmlns:p14="http://schemas.microsoft.com/office/powerpoint/2010/main" val="245682956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cxnSp>
        <p:nvCxnSpPr>
          <p:cNvPr id="11" name="Straight Connector 10"/>
          <p:cNvCxnSpPr/>
          <p:nvPr/>
        </p:nvCxnSpPr>
        <p:spPr>
          <a:xfrm>
            <a:off x="376239" y="4051919"/>
            <a:ext cx="839946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8000"/>
            <a:ext cx="1743749" cy="334800"/>
          </a:xfrm>
          <a:prstGeom prst="rect">
            <a:avLst/>
          </a:prstGeom>
        </p:spPr>
      </p:pic>
      <p:sp>
        <p:nvSpPr>
          <p:cNvPr id="15" name="Date Placeholder 14"/>
          <p:cNvSpPr>
            <a:spLocks noGrp="1"/>
          </p:cNvSpPr>
          <p:nvPr userDrawn="1">
            <p:ph type="dt" sz="half" idx="11"/>
          </p:nvPr>
        </p:nvSpPr>
        <p:spPr>
          <a:xfrm>
            <a:off x="366713" y="6715036"/>
            <a:ext cx="2160000" cy="144000"/>
          </a:xfrm>
        </p:spPr>
        <p:txBody>
          <a:bodyPr/>
          <a:lstStyle>
            <a:lvl1pPr>
              <a:defRPr>
                <a:solidFill>
                  <a:schemeClr val="bg1"/>
                </a:solidFill>
              </a:defRPr>
            </a:lvl1pPr>
          </a:lstStyle>
          <a:p>
            <a:fld id="{8C70D358-B088-458C-B8FD-F30AD281349A}" type="datetime1">
              <a:rPr lang="en-GB" smtClean="0">
                <a:solidFill>
                  <a:srgbClr val="FFFFFF"/>
                </a:solidFill>
              </a:rPr>
              <a:pPr/>
              <a:t>12/10/2018</a:t>
            </a:fld>
            <a:endParaRPr lang="en-GB" dirty="0">
              <a:solidFill>
                <a:srgbClr val="FFFFFF"/>
              </a:solidFill>
            </a:endParaRPr>
          </a:p>
        </p:txBody>
      </p:sp>
      <p:sp>
        <p:nvSpPr>
          <p:cNvPr id="16" name="Footer Placeholder 15"/>
          <p:cNvSpPr>
            <a:spLocks noGrp="1"/>
          </p:cNvSpPr>
          <p:nvPr userDrawn="1">
            <p:ph type="ftr" sz="quarter" idx="12"/>
          </p:nvPr>
        </p:nvSpPr>
        <p:spPr>
          <a:xfrm>
            <a:off x="4737100" y="6714000"/>
            <a:ext cx="2160000" cy="144000"/>
          </a:xfrm>
        </p:spPr>
        <p:txBody>
          <a:bodyPr/>
          <a:lstStyle>
            <a:lvl1pPr>
              <a:defRPr>
                <a:solidFill>
                  <a:schemeClr val="bg1"/>
                </a:solidFill>
              </a:defRPr>
            </a:lvl1pPr>
          </a:lstStyle>
          <a:p>
            <a:r>
              <a:rPr lang="en-GB" dirty="0">
                <a:solidFill>
                  <a:srgbClr val="FFFFFF"/>
                </a:solidFill>
              </a:rPr>
              <a:t>Footer or alternate date</a:t>
            </a:r>
          </a:p>
        </p:txBody>
      </p:sp>
      <p:sp>
        <p:nvSpPr>
          <p:cNvPr id="17" name="Slide Number Placeholder 16"/>
          <p:cNvSpPr>
            <a:spLocks noGrp="1"/>
          </p:cNvSpPr>
          <p:nvPr userDrawn="1">
            <p:ph type="sldNum" sz="quarter" idx="13"/>
          </p:nvPr>
        </p:nvSpPr>
        <p:spPr>
          <a:xfrm>
            <a:off x="7494482" y="6713474"/>
            <a:ext cx="144000" cy="144000"/>
          </a:xfrm>
        </p:spPr>
        <p:txBody>
          <a:bodyPr/>
          <a:lstStyle>
            <a:lvl1pPr>
              <a:defRPr>
                <a:solidFill>
                  <a:schemeClr val="bg1"/>
                </a:solidFill>
              </a:defRPr>
            </a:lvl1pPr>
          </a:lstStyle>
          <a:p>
            <a:fld id="{D34DACC3-9742-4940-92E6-4CAB853A3218}" type="slidenum">
              <a:rPr lang="en-GB" smtClean="0">
                <a:solidFill>
                  <a:srgbClr val="FFFFFF"/>
                </a:solidFill>
              </a:rPr>
              <a:pPr/>
              <a:t>‹#›</a:t>
            </a:fld>
            <a:endParaRPr lang="en-GB" dirty="0">
              <a:solidFill>
                <a:srgbClr val="FFFFFF"/>
              </a:solidFill>
            </a:endParaRPr>
          </a:p>
        </p:txBody>
      </p:sp>
      <p:sp>
        <p:nvSpPr>
          <p:cNvPr id="2" name="Title 1"/>
          <p:cNvSpPr>
            <a:spLocks noGrp="1"/>
          </p:cNvSpPr>
          <p:nvPr>
            <p:ph type="title" hasCustomPrompt="1"/>
          </p:nvPr>
        </p:nvSpPr>
        <p:spPr>
          <a:xfrm>
            <a:off x="366714" y="348298"/>
            <a:ext cx="5143500" cy="576000"/>
          </a:xfrm>
        </p:spPr>
        <p:txBody>
          <a:bodyPr/>
          <a:lstStyle>
            <a:lvl1pPr>
              <a:defRPr sz="3600" b="0"/>
            </a:lvl1pPr>
          </a:lstStyle>
          <a:p>
            <a:r>
              <a:rPr lang="en-GB" noProof="0" dirty="0"/>
              <a:t>Click to add ‘thank you’</a:t>
            </a:r>
          </a:p>
        </p:txBody>
      </p:sp>
      <p:sp>
        <p:nvSpPr>
          <p:cNvPr id="13" name="Text Placeholder 2"/>
          <p:cNvSpPr>
            <a:spLocks noGrp="1"/>
          </p:cNvSpPr>
          <p:nvPr>
            <p:ph type="body" sz="quarter" idx="14" hasCustomPrompt="1"/>
          </p:nvPr>
        </p:nvSpPr>
        <p:spPr>
          <a:xfrm>
            <a:off x="366712" y="2040415"/>
            <a:ext cx="4370387" cy="1852135"/>
          </a:xfrm>
        </p:spPr>
        <p:txBody>
          <a:bodyPr/>
          <a:lstStyle>
            <a:lvl1pPr marL="0" indent="0" algn="l" defTabSz="457200" rtl="0" eaLnBrk="1" latinLnBrk="0" hangingPunct="1">
              <a:lnSpc>
                <a:spcPts val="2000"/>
              </a:lnSpc>
              <a:spcBef>
                <a:spcPts val="0"/>
              </a:spcBef>
              <a:spcAft>
                <a:spcPts val="300"/>
              </a:spcAft>
              <a:buClr>
                <a:schemeClr val="accent1"/>
              </a:buClr>
              <a:buFont typeface="Arial"/>
              <a:buNone/>
              <a:defRPr lang="en-US" sz="180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GB" noProof="0" dirty="0"/>
              <a:t>Office name and address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Text Placeholder 4"/>
          <p:cNvSpPr>
            <a:spLocks noGrp="1"/>
          </p:cNvSpPr>
          <p:nvPr>
            <p:ph type="body" sz="quarter" idx="15"/>
          </p:nvPr>
        </p:nvSpPr>
        <p:spPr>
          <a:xfrm>
            <a:off x="366713" y="4153191"/>
            <a:ext cx="8408987" cy="1857084"/>
          </a:xfrm>
        </p:spPr>
        <p:txBody>
          <a:bodyPr anchor="ctr" anchorCtr="0"/>
          <a:lstStyle>
            <a:lvl1pPr marL="0" indent="0">
              <a:spcBef>
                <a:spcPts val="0"/>
              </a:spcBef>
              <a:buNone/>
              <a:defRPr sz="1400">
                <a:solidFill>
                  <a:schemeClr val="tx2"/>
                </a:solidFill>
              </a:defRPr>
            </a:lvl1pPr>
            <a:lvl2pPr marL="183600">
              <a:spcBef>
                <a:spcPts val="0"/>
              </a:spcBef>
              <a:defRPr sz="1400">
                <a:solidFill>
                  <a:schemeClr val="tx1"/>
                </a:solidFill>
              </a:defRPr>
            </a:lvl2pPr>
            <a:lvl3pPr>
              <a:defRPr sz="1400"/>
            </a:lvl3pPr>
            <a:lvl4pPr>
              <a:defRPr sz="1400"/>
            </a:lvl4pPr>
            <a:lvl5pPr>
              <a:defRPr sz="1400"/>
            </a:lvl5pPr>
          </a:lstStyle>
          <a:p>
            <a:pPr lvl="0"/>
            <a:r>
              <a:rPr lang="en-US" noProof="0"/>
              <a:t>Click to edit Master text styles</a:t>
            </a:r>
          </a:p>
          <a:p>
            <a:pPr lvl="1"/>
            <a:r>
              <a:rPr lang="en-US" noProof="0"/>
              <a:t>Second level</a:t>
            </a:r>
          </a:p>
        </p:txBody>
      </p:sp>
      <p:sp>
        <p:nvSpPr>
          <p:cNvPr id="7" name="Text Placeholder 6"/>
          <p:cNvSpPr>
            <a:spLocks noGrp="1"/>
          </p:cNvSpPr>
          <p:nvPr>
            <p:ph type="body" sz="quarter" idx="16"/>
          </p:nvPr>
        </p:nvSpPr>
        <p:spPr>
          <a:xfrm>
            <a:off x="366712" y="6058773"/>
            <a:ext cx="8408987" cy="442040"/>
          </a:xfrm>
        </p:spPr>
        <p:txBody>
          <a:bodyPr anchor="b" anchorCtr="0"/>
          <a:lstStyle>
            <a:lvl1pPr marL="0" indent="0">
              <a:lnSpc>
                <a:spcPts val="700"/>
              </a:lnSpc>
              <a:spcBef>
                <a:spcPts val="0"/>
              </a:spcBef>
              <a:buNone/>
              <a:defRPr sz="650"/>
            </a:lvl1pPr>
          </a:lstStyle>
          <a:p>
            <a:pPr lvl="0"/>
            <a:r>
              <a:rPr lang="en-US" noProof="0"/>
              <a:t>Click to edit Master text styles</a:t>
            </a:r>
          </a:p>
        </p:txBody>
      </p:sp>
    </p:spTree>
    <p:extLst>
      <p:ext uri="{BB962C8B-B14F-4D97-AF65-F5344CB8AC3E}">
        <p14:creationId xmlns:p14="http://schemas.microsoft.com/office/powerpoint/2010/main" val="240528574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Bilingual Title Slide">
    <p:bg>
      <p:bgPr>
        <a:gradFill flip="none" rotWithShape="1">
          <a:gsLst>
            <a:gs pos="0">
              <a:schemeClr val="accent1"/>
            </a:gs>
            <a:gs pos="100000">
              <a:schemeClr val="tx2"/>
            </a:gs>
          </a:gsLst>
          <a:lin ang="5400000" scaled="1"/>
          <a:tileRect/>
        </a:gradFill>
        <a:effectLst/>
      </p:bgPr>
    </p:bg>
    <p:spTree>
      <p:nvGrpSpPr>
        <p:cNvPr id="1" name=""/>
        <p:cNvGrpSpPr/>
        <p:nvPr/>
      </p:nvGrpSpPr>
      <p:grpSpPr>
        <a:xfrm>
          <a:off x="0" y="0"/>
          <a:ext cx="0" cy="0"/>
          <a:chOff x="0" y="0"/>
          <a:chExt cx="0" cy="0"/>
        </a:xfrm>
      </p:grpSpPr>
      <p:sp>
        <p:nvSpPr>
          <p:cNvPr id="12" name="Freeform 5"/>
          <p:cNvSpPr>
            <a:spLocks/>
          </p:cNvSpPr>
          <p:nvPr userDrawn="1"/>
        </p:nvSpPr>
        <p:spPr bwMode="auto">
          <a:xfrm>
            <a:off x="0" y="0"/>
            <a:ext cx="8793784" cy="6858000"/>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vert="horz" wrap="square" lIns="91440" tIns="45720" rIns="91440" bIns="45720" numCol="1" anchor="t" anchorCtr="0" compatLnSpc="1">
            <a:prstTxWarp prst="textNoShape">
              <a:avLst/>
            </a:prstTxWarp>
          </a:bodyPr>
          <a:lstStyle/>
          <a:p>
            <a:endParaRPr lang="en-GB" dirty="0">
              <a:solidFill>
                <a:srgbClr val="565A5C"/>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9117"/>
            <a:ext cx="1743749" cy="334799"/>
          </a:xfrm>
          <a:prstGeom prst="rect">
            <a:avLst/>
          </a:prstGeom>
        </p:spPr>
      </p:pic>
      <p:sp>
        <p:nvSpPr>
          <p:cNvPr id="8" name="Title 1"/>
          <p:cNvSpPr>
            <a:spLocks noGrp="1"/>
          </p:cNvSpPr>
          <p:nvPr>
            <p:ph type="ctrTitle" hasCustomPrompt="1"/>
          </p:nvPr>
        </p:nvSpPr>
        <p:spPr bwMode="gray">
          <a:xfrm>
            <a:off x="366712" y="1839050"/>
            <a:ext cx="4370387" cy="492443"/>
          </a:xfrm>
        </p:spPr>
        <p:txBody>
          <a:bodyPr wrap="square" lIns="0" tIns="0" rIns="0" bIns="0" anchor="b" anchorCtr="0">
            <a:noAutofit/>
          </a:bodyPr>
          <a:lstStyle>
            <a:lvl1pPr algn="l">
              <a:lnSpc>
                <a:spcPct val="100000"/>
              </a:lnSpc>
              <a:defRPr sz="3200" b="1">
                <a:solidFill>
                  <a:schemeClr val="bg1"/>
                </a:solidFill>
                <a:latin typeface="+mj-lt"/>
                <a:ea typeface="+mj-ea"/>
                <a:cs typeface="Arial" pitchFamily="34" charset="0"/>
              </a:defRPr>
            </a:lvl1pPr>
          </a:lstStyle>
          <a:p>
            <a:r>
              <a:rPr lang="en-GB" noProof="0" dirty="0"/>
              <a:t>Chinese title</a:t>
            </a:r>
          </a:p>
        </p:txBody>
      </p:sp>
      <p:sp>
        <p:nvSpPr>
          <p:cNvPr id="10" name="Subtitle 2"/>
          <p:cNvSpPr>
            <a:spLocks noGrp="1"/>
          </p:cNvSpPr>
          <p:nvPr>
            <p:ph type="subTitle" idx="1" hasCustomPrompt="1"/>
          </p:nvPr>
        </p:nvSpPr>
        <p:spPr bwMode="gray">
          <a:xfrm>
            <a:off x="366712" y="2388384"/>
            <a:ext cx="4370387" cy="1080000"/>
          </a:xfrm>
        </p:spPr>
        <p:txBody>
          <a:bodyPr wrap="square" lIns="432000" tIns="0" rIns="0" bIns="0">
            <a:noAutofit/>
          </a:bodyPr>
          <a:lstStyle>
            <a:lvl1pPr marL="0" indent="0" algn="l">
              <a:lnSpc>
                <a:spcPct val="90000"/>
              </a:lnSpc>
              <a:spcBef>
                <a:spcPts val="0"/>
              </a:spcBef>
              <a:buNone/>
              <a:defRPr sz="3200" b="0" baseline="0">
                <a:solidFill>
                  <a:schemeClr val="bg1"/>
                </a:solidFill>
                <a:latin typeface="+mj-lt"/>
                <a:ea typeface="+mj-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a:t>Chinese subtitle</a:t>
            </a:r>
          </a:p>
        </p:txBody>
      </p:sp>
      <p:sp>
        <p:nvSpPr>
          <p:cNvPr id="11" name="Date Placeholder 5"/>
          <p:cNvSpPr>
            <a:spLocks noGrp="1"/>
          </p:cNvSpPr>
          <p:nvPr>
            <p:ph type="dt" sz="half" idx="10"/>
          </p:nvPr>
        </p:nvSpPr>
        <p:spPr>
          <a:xfrm>
            <a:off x="5510213" y="2106555"/>
            <a:ext cx="1620000" cy="161583"/>
          </a:xfrm>
        </p:spPr>
        <p:txBody>
          <a:bodyPr>
            <a:noAutofit/>
          </a:bodyPr>
          <a:lstStyle>
            <a:lvl1pPr>
              <a:defRPr sz="1050" b="1">
                <a:solidFill>
                  <a:schemeClr val="bg1"/>
                </a:solidFill>
                <a:latin typeface="+mn-lt"/>
              </a:defRPr>
            </a:lvl1pPr>
          </a:lstStyle>
          <a:p>
            <a:fld id="{3D09F320-1FF3-4ED3-8296-5F3A5968FAAE}" type="datetime1">
              <a:rPr lang="en-GB" smtClean="0">
                <a:solidFill>
                  <a:srgbClr val="FFFFFF"/>
                </a:solidFill>
              </a:rPr>
              <a:pPr/>
              <a:t>12/10/2018</a:t>
            </a:fld>
            <a:endParaRPr lang="en-GB" dirty="0">
              <a:solidFill>
                <a:srgbClr val="FFFFFF"/>
              </a:solidFill>
            </a:endParaRPr>
          </a:p>
        </p:txBody>
      </p:sp>
      <p:sp>
        <p:nvSpPr>
          <p:cNvPr id="13" name="Text Placeholder 8"/>
          <p:cNvSpPr>
            <a:spLocks noGrp="1"/>
          </p:cNvSpPr>
          <p:nvPr>
            <p:ph type="body" sz="quarter" idx="11" hasCustomPrompt="1"/>
          </p:nvPr>
        </p:nvSpPr>
        <p:spPr>
          <a:xfrm>
            <a:off x="366713" y="3892550"/>
            <a:ext cx="4370387" cy="553998"/>
          </a:xfrm>
        </p:spPr>
        <p:txBody>
          <a:bodyPr>
            <a:noAutofit/>
          </a:bodyPr>
          <a:lstStyle>
            <a:lvl1pPr marL="0" indent="0">
              <a:spcBef>
                <a:spcPts val="0"/>
              </a:spcBef>
              <a:buNone/>
              <a:defRPr sz="3200" b="1">
                <a:solidFill>
                  <a:schemeClr val="bg1"/>
                </a:solidFill>
                <a:latin typeface="+mj-lt"/>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GB" noProof="0" dirty="0"/>
              <a:t>Western title</a:t>
            </a:r>
          </a:p>
        </p:txBody>
      </p:sp>
      <p:sp>
        <p:nvSpPr>
          <p:cNvPr id="14" name="Text Placeholder 9"/>
          <p:cNvSpPr>
            <a:spLocks noGrp="1"/>
          </p:cNvSpPr>
          <p:nvPr>
            <p:ph type="body" sz="quarter" idx="12" hasCustomPrompt="1"/>
          </p:nvPr>
        </p:nvSpPr>
        <p:spPr>
          <a:xfrm>
            <a:off x="366712" y="4503439"/>
            <a:ext cx="4370387" cy="1080000"/>
          </a:xfrm>
        </p:spPr>
        <p:txBody>
          <a:bodyPr>
            <a:noAutofit/>
          </a:bodyPr>
          <a:lstStyle>
            <a:lvl1pPr marL="0" indent="0" algn="l" defTabSz="457200" rtl="0" eaLnBrk="1" latinLnBrk="0" hangingPunct="1">
              <a:lnSpc>
                <a:spcPct val="90000"/>
              </a:lnSpc>
              <a:spcBef>
                <a:spcPct val="0"/>
              </a:spcBef>
              <a:buNone/>
              <a:defRPr lang="en-GB" sz="3200" b="0" kern="1200" dirty="0">
                <a:solidFill>
                  <a:schemeClr val="bg1"/>
                </a:solidFill>
                <a:latin typeface="+mj-lt"/>
                <a:ea typeface="+mj-ea"/>
                <a:cs typeface="Arial" pitchFamily="34" charset="0"/>
              </a:defRPr>
            </a:lvl1pPr>
          </a:lstStyle>
          <a:p>
            <a:pPr lvl="0"/>
            <a:r>
              <a:rPr lang="en-GB" noProof="0" dirty="0"/>
              <a:t>Western title</a:t>
            </a:r>
          </a:p>
        </p:txBody>
      </p:sp>
      <p:sp>
        <p:nvSpPr>
          <p:cNvPr id="15" name="Text Placeholder 11"/>
          <p:cNvSpPr>
            <a:spLocks noGrp="1"/>
          </p:cNvSpPr>
          <p:nvPr>
            <p:ph type="body" sz="quarter" idx="13" hasCustomPrompt="1"/>
          </p:nvPr>
        </p:nvSpPr>
        <p:spPr>
          <a:xfrm>
            <a:off x="366713" y="6387298"/>
            <a:ext cx="1714500" cy="144000"/>
          </a:xfrm>
        </p:spPr>
        <p:txBody>
          <a:bodyPr>
            <a:noAutofit/>
          </a:bodyPr>
          <a:lstStyle>
            <a:lvl1pPr marL="0" indent="0" algn="l" defTabSz="457200" rtl="0" eaLnBrk="1" latinLnBrk="0" hangingPunct="1">
              <a:lnSpc>
                <a:spcPct val="100000"/>
              </a:lnSpc>
              <a:spcBef>
                <a:spcPts val="0"/>
              </a:spcBef>
              <a:buClr>
                <a:schemeClr val="accent1"/>
              </a:buClr>
              <a:buFont typeface="Arial"/>
              <a:buNone/>
              <a:defRPr lang="en-GB" sz="900" b="0" kern="1200" baseline="0" dirty="0">
                <a:solidFill>
                  <a:schemeClr val="bg1"/>
                </a:solidFill>
                <a:latin typeface="+mn-lt"/>
                <a:ea typeface="+mn-ea"/>
                <a:cs typeface="Arial" pitchFamily="34" charset="0"/>
              </a:defRPr>
            </a:lvl1pPr>
          </a:lstStyle>
          <a:p>
            <a:pPr lvl="0"/>
            <a:r>
              <a:rPr lang="en-GB" noProof="0" dirty="0"/>
              <a:t>Document ref (Western)</a:t>
            </a:r>
          </a:p>
        </p:txBody>
      </p:sp>
      <p:sp>
        <p:nvSpPr>
          <p:cNvPr id="16" name="Footer Placeholder 12"/>
          <p:cNvSpPr>
            <a:spLocks noGrp="1"/>
          </p:cNvSpPr>
          <p:nvPr>
            <p:ph type="ftr" sz="quarter" idx="14"/>
          </p:nvPr>
        </p:nvSpPr>
        <p:spPr>
          <a:xfrm>
            <a:off x="5510213" y="4159528"/>
            <a:ext cx="1620000" cy="161583"/>
          </a:xfrm>
          <a:prstGeom prst="rect">
            <a:avLst/>
          </a:prstGeom>
        </p:spPr>
        <p:txBody>
          <a:bodyPr vert="horz" wrap="square" lIns="0" tIns="0" rIns="0" bIns="0" rtlCol="0" anchor="ctr">
            <a:noAutofit/>
          </a:bodyPr>
          <a:lstStyle>
            <a:lvl1pPr>
              <a:defRPr lang="en-US" altLang="ja-JP" sz="1050" b="1" smtClean="0">
                <a:solidFill>
                  <a:schemeClr val="bg1"/>
                </a:solidFill>
                <a:latin typeface="+mn-lt"/>
                <a:ea typeface="+mn-ea"/>
              </a:defRPr>
            </a:lvl1pPr>
          </a:lstStyle>
          <a:p>
            <a:r>
              <a:rPr lang="en-GB" altLang="zh-CN" dirty="0">
                <a:solidFill>
                  <a:srgbClr val="FFFFFF"/>
                </a:solidFill>
              </a:rPr>
              <a:t>Footer or alternate date</a:t>
            </a:r>
          </a:p>
        </p:txBody>
      </p:sp>
      <p:sp>
        <p:nvSpPr>
          <p:cNvPr id="18" name="Text Placeholder 8"/>
          <p:cNvSpPr>
            <a:spLocks noGrp="1"/>
          </p:cNvSpPr>
          <p:nvPr>
            <p:ph type="body" sz="quarter" idx="16" hasCustomPrompt="1"/>
          </p:nvPr>
        </p:nvSpPr>
        <p:spPr>
          <a:xfrm>
            <a:off x="366712" y="6146803"/>
            <a:ext cx="1714502" cy="144000"/>
          </a:xfrm>
        </p:spPr>
        <p:txBody>
          <a:bodyPr>
            <a:noAutofit/>
          </a:bodyPr>
          <a:lstStyle>
            <a:lvl1pPr marL="0" indent="0">
              <a:spcBef>
                <a:spcPts val="0"/>
              </a:spcBef>
              <a:buNone/>
              <a:defRPr sz="900" baseline="0">
                <a:solidFill>
                  <a:schemeClr val="bg1"/>
                </a:solidFill>
                <a:latin typeface="+mn-lt"/>
                <a:ea typeface="+mn-ea"/>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GB" noProof="0" dirty="0"/>
              <a:t>Document ref (Chinese)</a:t>
            </a:r>
          </a:p>
        </p:txBody>
      </p:sp>
      <p:sp>
        <p:nvSpPr>
          <p:cNvPr id="2" name="Slide Number Placeholder 1"/>
          <p:cNvSpPr>
            <a:spLocks noGrp="1"/>
          </p:cNvSpPr>
          <p:nvPr>
            <p:ph type="sldNum" sz="quarter" idx="17"/>
          </p:nvPr>
        </p:nvSpPr>
        <p:spPr>
          <a:xfrm>
            <a:off x="8631699" y="6858000"/>
            <a:ext cx="144000" cy="144000"/>
          </a:xfrm>
        </p:spPr>
        <p:txBody>
          <a:bodyPr/>
          <a:lstStyle>
            <a:lvl1pPr>
              <a:defRPr>
                <a:solidFill>
                  <a:schemeClr val="bg1"/>
                </a:solidFill>
              </a:defRPr>
            </a:lvl1pPr>
          </a:lstStyle>
          <a:p>
            <a:fld id="{D34DACC3-9742-4940-92E6-4CAB853A3218}" type="slidenum">
              <a:rPr lang="en-GB" smtClean="0">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242325670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Bilingual Section Header">
    <p:bg>
      <p:bgPr>
        <a:gradFill>
          <a:gsLst>
            <a:gs pos="0">
              <a:schemeClr val="bg2"/>
            </a:gs>
            <a:gs pos="100000">
              <a:schemeClr val="bg1"/>
            </a:gs>
          </a:gsLst>
          <a:lin ang="4500000" scaled="0"/>
        </a:gra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gradFill>
            <a:gsLst>
              <a:gs pos="0">
                <a:srgbClr val="EBECED">
                  <a:alpha val="0"/>
                </a:srgbClr>
              </a:gs>
              <a:gs pos="45000">
                <a:srgbClr val="EBECED">
                  <a:alpha val="0"/>
                </a:srgbClr>
              </a:gs>
              <a:gs pos="90000">
                <a:srgbClr val="EBECED"/>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srgbClr val="A2A4A3"/>
              </a:solidFill>
            </a:endParaRPr>
          </a:p>
        </p:txBody>
      </p:sp>
      <p:sp>
        <p:nvSpPr>
          <p:cNvPr id="8" name="Freeform 5"/>
          <p:cNvSpPr>
            <a:spLocks/>
          </p:cNvSpPr>
          <p:nvPr userDrawn="1"/>
        </p:nvSpPr>
        <p:spPr bwMode="auto">
          <a:xfrm>
            <a:off x="0" y="0"/>
            <a:ext cx="8791575" cy="68580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vert="horz" wrap="square" lIns="91440" tIns="45720" rIns="91440" bIns="45720" numCol="1" anchor="t" anchorCtr="0" compatLnSpc="1">
            <a:prstTxWarp prst="textNoShape">
              <a:avLst/>
            </a:prstTxWarp>
          </a:bodyPr>
          <a:lstStyle/>
          <a:p>
            <a:endParaRPr lang="en-GB" dirty="0">
              <a:solidFill>
                <a:srgbClr val="565A5C"/>
              </a:solidFill>
            </a:endParaRP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3200" y="6508800"/>
            <a:ext cx="1104343" cy="212034"/>
          </a:xfrm>
          <a:prstGeom prst="rect">
            <a:avLst/>
          </a:prstGeom>
        </p:spPr>
      </p:pic>
      <p:sp>
        <p:nvSpPr>
          <p:cNvPr id="2" name="Date Placeholder 1"/>
          <p:cNvSpPr>
            <a:spLocks noGrp="1"/>
          </p:cNvSpPr>
          <p:nvPr>
            <p:ph type="dt" sz="half" idx="10"/>
          </p:nvPr>
        </p:nvSpPr>
        <p:spPr/>
        <p:txBody>
          <a:bodyPr/>
          <a:lstStyle/>
          <a:p>
            <a:fld id="{240968AF-F396-4182-BD26-7D959B09FEBE}" type="datetime1">
              <a:rPr lang="en-GB" smtClean="0">
                <a:solidFill>
                  <a:srgbClr val="565A5C"/>
                </a:solidFill>
              </a:rPr>
              <a:pPr/>
              <a:t>12/10/2018</a:t>
            </a:fld>
            <a:endParaRPr lang="en-GB" dirty="0">
              <a:solidFill>
                <a:srgbClr val="565A5C"/>
              </a:solidFill>
            </a:endParaRPr>
          </a:p>
        </p:txBody>
      </p:sp>
      <p:sp>
        <p:nvSpPr>
          <p:cNvPr id="4" name="Slide Number Placeholder 3"/>
          <p:cNvSpPr>
            <a:spLocks noGrp="1"/>
          </p:cNvSpPr>
          <p:nvPr>
            <p:ph type="sldNum" sz="quarter" idx="11"/>
          </p:nvPr>
        </p:nvSpPr>
        <p:spPr>
          <a:xfrm>
            <a:off x="7494482" y="6537600"/>
            <a:ext cx="144000" cy="144000"/>
          </a:xfrm>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6" name="Footer Placeholder 5"/>
          <p:cNvSpPr>
            <a:spLocks noGrp="1"/>
          </p:cNvSpPr>
          <p:nvPr>
            <p:ph type="ftr" sz="quarter" idx="12"/>
          </p:nvPr>
        </p:nvSpPr>
        <p:spPr/>
        <p:txBody>
          <a:bodyPr/>
          <a:lstStyle/>
          <a:p>
            <a:r>
              <a:rPr lang="en-GB">
                <a:solidFill>
                  <a:srgbClr val="565A5C"/>
                </a:solidFill>
              </a:rPr>
              <a:t>Footer or alternate date</a:t>
            </a:r>
          </a:p>
        </p:txBody>
      </p:sp>
      <p:sp>
        <p:nvSpPr>
          <p:cNvPr id="10" name="Text Placeholder 2"/>
          <p:cNvSpPr>
            <a:spLocks noGrp="1"/>
          </p:cNvSpPr>
          <p:nvPr>
            <p:ph type="body" idx="1" hasCustomPrompt="1"/>
          </p:nvPr>
        </p:nvSpPr>
        <p:spPr>
          <a:xfrm>
            <a:off x="366713" y="1096021"/>
            <a:ext cx="6271902" cy="553998"/>
          </a:xfrm>
        </p:spPr>
        <p:txBody>
          <a:bodyPr wrap="square" lIns="0" tIns="0" rIns="0" bIns="0" anchor="b">
            <a:noAutofit/>
          </a:bodyPr>
          <a:lstStyle>
            <a:lvl1pPr marL="0" indent="0">
              <a:spcBef>
                <a:spcPts val="0"/>
              </a:spcBef>
              <a:buNone/>
              <a:defRPr sz="3200" b="1">
                <a:solidFill>
                  <a:srgbClr val="565A5C"/>
                </a:solidFill>
                <a:latin typeface="+mj-lt"/>
                <a:ea typeface="+mj-ea"/>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noProof="0" dirty="0"/>
              <a:t>Chinese title</a:t>
            </a:r>
          </a:p>
        </p:txBody>
      </p:sp>
      <p:sp>
        <p:nvSpPr>
          <p:cNvPr id="11" name="Title 17"/>
          <p:cNvSpPr>
            <a:spLocks noGrp="1"/>
          </p:cNvSpPr>
          <p:nvPr>
            <p:ph type="title" hasCustomPrompt="1"/>
          </p:nvPr>
        </p:nvSpPr>
        <p:spPr>
          <a:xfrm>
            <a:off x="366713" y="1691899"/>
            <a:ext cx="6271411" cy="1280160"/>
          </a:xfrm>
        </p:spPr>
        <p:txBody>
          <a:bodyPr lIns="432000" tIns="0" rIns="0" bIns="0" anchor="t" anchorCtr="0">
            <a:noAutofit/>
          </a:bodyPr>
          <a:lstStyle>
            <a:lvl1pPr algn="l">
              <a:lnSpc>
                <a:spcPct val="90000"/>
              </a:lnSpc>
              <a:defRPr sz="3200" b="0">
                <a:solidFill>
                  <a:srgbClr val="565A5C"/>
                </a:solidFill>
                <a:latin typeface="+mj-lt"/>
                <a:ea typeface="+mj-ea"/>
                <a:cs typeface="Arial" pitchFamily="34" charset="0"/>
              </a:defRPr>
            </a:lvl1pPr>
          </a:lstStyle>
          <a:p>
            <a:r>
              <a:rPr lang="en-GB" noProof="0" dirty="0"/>
              <a:t>Chinese subtitle</a:t>
            </a:r>
          </a:p>
        </p:txBody>
      </p:sp>
      <p:sp>
        <p:nvSpPr>
          <p:cNvPr id="12" name="Text Placeholder 5"/>
          <p:cNvSpPr>
            <a:spLocks noGrp="1"/>
          </p:cNvSpPr>
          <p:nvPr>
            <p:ph type="body" sz="quarter" idx="13" hasCustomPrompt="1"/>
          </p:nvPr>
        </p:nvSpPr>
        <p:spPr>
          <a:xfrm>
            <a:off x="366713" y="3435087"/>
            <a:ext cx="6273000" cy="1281600"/>
          </a:xfrm>
        </p:spPr>
        <p:txBody>
          <a:bodyPr/>
          <a:lstStyle>
            <a:lvl1pPr marL="0" indent="0" algn="l" defTabSz="457200" rtl="0" eaLnBrk="1" latinLnBrk="0" hangingPunct="1">
              <a:lnSpc>
                <a:spcPct val="90000"/>
              </a:lnSpc>
              <a:spcBef>
                <a:spcPct val="0"/>
              </a:spcBef>
              <a:buNone/>
              <a:defRPr lang="en-GB" sz="3200" b="0" kern="1200" dirty="0">
                <a:solidFill>
                  <a:srgbClr val="565A5C"/>
                </a:solidFill>
                <a:latin typeface="+mj-lt"/>
                <a:ea typeface="+mj-ea"/>
                <a:cs typeface="Arial" pitchFamily="34" charset="0"/>
              </a:defRPr>
            </a:lvl1pPr>
          </a:lstStyle>
          <a:p>
            <a:pPr lvl="0"/>
            <a:r>
              <a:rPr lang="en-GB" noProof="0" dirty="0"/>
              <a:t>Western subtitle</a:t>
            </a:r>
          </a:p>
        </p:txBody>
      </p:sp>
      <p:sp>
        <p:nvSpPr>
          <p:cNvPr id="14" name="Text Placeholder 8"/>
          <p:cNvSpPr>
            <a:spLocks noGrp="1"/>
          </p:cNvSpPr>
          <p:nvPr>
            <p:ph type="body" sz="quarter" idx="14" hasCustomPrompt="1"/>
          </p:nvPr>
        </p:nvSpPr>
        <p:spPr>
          <a:xfrm>
            <a:off x="366713" y="2834968"/>
            <a:ext cx="6273000" cy="554400"/>
          </a:xfrm>
        </p:spPr>
        <p:txBody>
          <a:bodyPr/>
          <a:lstStyle>
            <a:lvl1pPr marL="182880" indent="-182880">
              <a:buNone/>
              <a:defRPr lang="en-GB" sz="3200" b="1" kern="1200" dirty="0">
                <a:solidFill>
                  <a:srgbClr val="565A5C"/>
                </a:solidFill>
                <a:latin typeface="+mj-lt"/>
                <a:ea typeface="+mn-ea"/>
                <a:cs typeface="Arial" pitchFamily="34" charset="0"/>
              </a:defRPr>
            </a:lvl1pPr>
          </a:lstStyle>
          <a:p>
            <a:pPr marL="0" lvl="0" indent="0" algn="l" defTabSz="457200" rtl="0" eaLnBrk="1" latinLnBrk="0" hangingPunct="1">
              <a:spcBef>
                <a:spcPts val="0"/>
              </a:spcBef>
              <a:buClr>
                <a:schemeClr val="accent1"/>
              </a:buClr>
            </a:pPr>
            <a:r>
              <a:rPr lang="en-GB" noProof="0" dirty="0"/>
              <a:t>Western title</a:t>
            </a:r>
          </a:p>
        </p:txBody>
      </p:sp>
    </p:spTree>
    <p:extLst>
      <p:ext uri="{BB962C8B-B14F-4D97-AF65-F5344CB8AC3E}">
        <p14:creationId xmlns:p14="http://schemas.microsoft.com/office/powerpoint/2010/main" val="307022415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Bilingual Title and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38600" cy="4572000"/>
          </a:xfrm>
        </p:spPr>
        <p:txBody>
          <a:bodyPr/>
          <a:lstStyle>
            <a:lvl1pPr>
              <a:defRPr sz="1800">
                <a:solidFill>
                  <a:srgbClr val="565A5C"/>
                </a:solidFill>
                <a:latin typeface="+mn-lt"/>
                <a:ea typeface="+mn-ea"/>
              </a:defRPr>
            </a:lvl1pPr>
            <a:lvl2pPr>
              <a:buClr>
                <a:srgbClr val="565A5C"/>
              </a:buClr>
              <a:defRPr sz="1600">
                <a:solidFill>
                  <a:srgbClr val="565A5C"/>
                </a:solidFill>
                <a:latin typeface="+mn-lt"/>
                <a:ea typeface="+mn-ea"/>
              </a:defRPr>
            </a:lvl2pPr>
            <a:lvl3pPr>
              <a:defRPr sz="1200">
                <a:solidFill>
                  <a:srgbClr val="565A5C"/>
                </a:solidFill>
                <a:latin typeface="+mn-lt"/>
                <a:ea typeface="+mn-ea"/>
              </a:defRPr>
            </a:lvl3pPr>
            <a:lvl4pPr>
              <a:defRPr sz="1100">
                <a:solidFill>
                  <a:srgbClr val="565A5C"/>
                </a:solidFill>
                <a:latin typeface="+mn-lt"/>
                <a:ea typeface="+mn-ea"/>
              </a:defRPr>
            </a:lvl4pPr>
            <a:lvl5pPr>
              <a:defRPr sz="1050">
                <a:solidFill>
                  <a:srgbClr val="565A5C"/>
                </a:solidFill>
                <a:latin typeface="+mn-lt"/>
                <a:ea typeface="+mn-ea"/>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Content Placeholder 3"/>
          <p:cNvSpPr>
            <a:spLocks noGrp="1"/>
          </p:cNvSpPr>
          <p:nvPr>
            <p:ph sz="half" idx="2"/>
          </p:nvPr>
        </p:nvSpPr>
        <p:spPr>
          <a:xfrm>
            <a:off x="4737100" y="1603375"/>
            <a:ext cx="4038600" cy="4571999"/>
          </a:xfrm>
        </p:spPr>
        <p:txBody>
          <a:bodyPr/>
          <a:lstStyle>
            <a:lvl1pPr>
              <a:defRPr sz="1800">
                <a:solidFill>
                  <a:srgbClr val="565A5C"/>
                </a:solidFill>
              </a:defRPr>
            </a:lvl1pPr>
            <a:lvl2pPr>
              <a:buClr>
                <a:srgbClr val="565A5C"/>
              </a:buClr>
              <a:defRPr sz="1600">
                <a:solidFill>
                  <a:srgbClr val="565A5C"/>
                </a:solidFill>
              </a:defRPr>
            </a:lvl2pPr>
            <a:lvl3pPr>
              <a:defRPr sz="1200">
                <a:solidFill>
                  <a:srgbClr val="565A5C"/>
                </a:solidFill>
              </a:defRPr>
            </a:lvl3pPr>
            <a:lvl4pPr>
              <a:defRPr sz="1100">
                <a:solidFill>
                  <a:srgbClr val="565A5C"/>
                </a:solidFill>
              </a:defRPr>
            </a:lvl4pPr>
            <a:lvl5pPr>
              <a:defRPr sz="1050">
                <a:solidFill>
                  <a:srgbClr val="565A5C"/>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6" name="Title 5"/>
          <p:cNvSpPr>
            <a:spLocks noGrp="1"/>
          </p:cNvSpPr>
          <p:nvPr>
            <p:ph type="title" hasCustomPrompt="1"/>
          </p:nvPr>
        </p:nvSpPr>
        <p:spPr>
          <a:xfrm>
            <a:off x="366714" y="365760"/>
            <a:ext cx="4038600" cy="396000"/>
          </a:xfrm>
        </p:spPr>
        <p:txBody>
          <a:bodyPr/>
          <a:lstStyle>
            <a:lvl1pPr>
              <a:defRPr sz="2400" baseline="0">
                <a:solidFill>
                  <a:schemeClr val="tx2"/>
                </a:solidFill>
                <a:latin typeface="+mj-lt"/>
                <a:ea typeface="+mj-ea"/>
              </a:defRPr>
            </a:lvl1pPr>
          </a:lstStyle>
          <a:p>
            <a:r>
              <a:rPr lang="en-GB" noProof="0" dirty="0"/>
              <a:t>Click to edit Chinese title</a:t>
            </a:r>
          </a:p>
        </p:txBody>
      </p:sp>
      <p:sp>
        <p:nvSpPr>
          <p:cNvPr id="10" name="Text Placeholder 9"/>
          <p:cNvSpPr>
            <a:spLocks noGrp="1"/>
          </p:cNvSpPr>
          <p:nvPr>
            <p:ph type="body" sz="quarter" idx="13" hasCustomPrompt="1"/>
          </p:nvPr>
        </p:nvSpPr>
        <p:spPr>
          <a:xfrm>
            <a:off x="4737100" y="367200"/>
            <a:ext cx="4038600" cy="396875"/>
          </a:xfrm>
        </p:spPr>
        <p:txBody>
          <a:bodyPr/>
          <a:lstStyle>
            <a:lvl1pPr marL="0" indent="0" algn="l" defTabSz="457200" rtl="0" eaLnBrk="1" latinLnBrk="0" hangingPunct="1">
              <a:spcBef>
                <a:spcPct val="0"/>
              </a:spcBef>
              <a:buNone/>
              <a:defRPr lang="en-GB" sz="2400" b="1" kern="1200" baseline="0" dirty="0">
                <a:solidFill>
                  <a:schemeClr val="tx2"/>
                </a:solidFill>
                <a:latin typeface="+mj-lt"/>
                <a:ea typeface="+mj-ea"/>
                <a:cs typeface="Arial" pitchFamily="34" charset="0"/>
              </a:defRPr>
            </a:lvl1pPr>
          </a:lstStyle>
          <a:p>
            <a:pPr lvl="0"/>
            <a:r>
              <a:rPr lang="en-GB" noProof="0" dirty="0"/>
              <a:t>Click to edit Western title</a:t>
            </a:r>
          </a:p>
        </p:txBody>
      </p:sp>
      <p:sp>
        <p:nvSpPr>
          <p:cNvPr id="11" name="Text Placeholder 9"/>
          <p:cNvSpPr>
            <a:spLocks noGrp="1"/>
          </p:cNvSpPr>
          <p:nvPr>
            <p:ph type="body" sz="quarter" idx="15" hasCustomPrompt="1"/>
          </p:nvPr>
        </p:nvSpPr>
        <p:spPr bwMode="gray">
          <a:xfrm>
            <a:off x="366713" y="808990"/>
            <a:ext cx="4038601" cy="396000"/>
          </a:xfrm>
        </p:spPr>
        <p:txBody>
          <a:bodyPr lIns="331200"/>
          <a:lstStyle>
            <a:lvl1pPr marL="0" indent="0">
              <a:lnSpc>
                <a:spcPct val="95000"/>
              </a:lnSpc>
              <a:spcBef>
                <a:spcPts val="0"/>
              </a:spcBef>
              <a:buNone/>
              <a:defRPr sz="2400" b="0">
                <a:solidFill>
                  <a:schemeClr val="accent2"/>
                </a:solidFill>
                <a:latin typeface="+mj-lt"/>
                <a:ea typeface="+mj-ea"/>
              </a:defRPr>
            </a:lvl1pPr>
          </a:lstStyle>
          <a:p>
            <a:pPr lvl="0"/>
            <a:r>
              <a:rPr lang="en-GB" noProof="0" dirty="0"/>
              <a:t>Chinese subtitle</a:t>
            </a:r>
          </a:p>
        </p:txBody>
      </p:sp>
      <p:sp>
        <p:nvSpPr>
          <p:cNvPr id="12" name="Text Placeholder 9"/>
          <p:cNvSpPr>
            <a:spLocks noGrp="1"/>
          </p:cNvSpPr>
          <p:nvPr>
            <p:ph type="body" sz="quarter" idx="16" hasCustomPrompt="1"/>
          </p:nvPr>
        </p:nvSpPr>
        <p:spPr bwMode="gray">
          <a:xfrm>
            <a:off x="4737099" y="808990"/>
            <a:ext cx="4038601" cy="396000"/>
          </a:xfrm>
        </p:spPr>
        <p:txBody>
          <a:bodyPr/>
          <a:lstStyle>
            <a:lvl1pPr marL="0" indent="0">
              <a:lnSpc>
                <a:spcPct val="95000"/>
              </a:lnSpc>
              <a:spcBef>
                <a:spcPts val="0"/>
              </a:spcBef>
              <a:buNone/>
              <a:defRPr sz="2400" b="0" baseline="0">
                <a:solidFill>
                  <a:schemeClr val="accent2"/>
                </a:solidFill>
                <a:latin typeface="+mj-lt"/>
              </a:defRPr>
            </a:lvl1pPr>
          </a:lstStyle>
          <a:p>
            <a:pPr lvl="0"/>
            <a:r>
              <a:rPr lang="en-GB" noProof="0" dirty="0"/>
              <a:t>Western subtitle</a:t>
            </a:r>
          </a:p>
        </p:txBody>
      </p:sp>
      <p:sp>
        <p:nvSpPr>
          <p:cNvPr id="5" name="Date Placeholder 4"/>
          <p:cNvSpPr>
            <a:spLocks noGrp="1"/>
          </p:cNvSpPr>
          <p:nvPr>
            <p:ph type="dt" sz="half" idx="17"/>
          </p:nvPr>
        </p:nvSpPr>
        <p:spPr/>
        <p:txBody>
          <a:bodyPr/>
          <a:lstStyle/>
          <a:p>
            <a:fld id="{7A7459AF-6978-4131-8551-F9D717679AA7}" type="datetime1">
              <a:rPr lang="en-GB" smtClean="0">
                <a:solidFill>
                  <a:srgbClr val="565A5C"/>
                </a:solidFill>
              </a:rPr>
              <a:pPr/>
              <a:t>12/10/2018</a:t>
            </a:fld>
            <a:endParaRPr lang="en-GB" dirty="0">
              <a:solidFill>
                <a:srgbClr val="565A5C"/>
              </a:solidFill>
            </a:endParaRPr>
          </a:p>
        </p:txBody>
      </p:sp>
      <p:sp>
        <p:nvSpPr>
          <p:cNvPr id="7" name="Footer Placeholder 6"/>
          <p:cNvSpPr>
            <a:spLocks noGrp="1"/>
          </p:cNvSpPr>
          <p:nvPr>
            <p:ph type="ftr" sz="quarter" idx="18"/>
          </p:nvPr>
        </p:nvSpPr>
        <p:spPr/>
        <p:txBody>
          <a:bodyPr/>
          <a:lstStyle/>
          <a:p>
            <a:r>
              <a:rPr lang="en-GB">
                <a:solidFill>
                  <a:srgbClr val="565A5C"/>
                </a:solidFill>
              </a:rPr>
              <a:t>Footer or alternate date</a:t>
            </a:r>
          </a:p>
        </p:txBody>
      </p:sp>
      <p:sp>
        <p:nvSpPr>
          <p:cNvPr id="13" name="Slide Number Placeholder 12"/>
          <p:cNvSpPr>
            <a:spLocks noGrp="1"/>
          </p:cNvSpPr>
          <p:nvPr>
            <p:ph type="sldNum" sz="quarter" idx="19"/>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Tree>
    <p:extLst>
      <p:ext uri="{BB962C8B-B14F-4D97-AF65-F5344CB8AC3E}">
        <p14:creationId xmlns:p14="http://schemas.microsoft.com/office/powerpoint/2010/main" val="322154832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Bilingual Team Bio">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a:xfrm>
            <a:off x="366713" y="1568447"/>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16" name="Text Placeholder 15"/>
          <p:cNvSpPr>
            <a:spLocks noGrp="1"/>
          </p:cNvSpPr>
          <p:nvPr>
            <p:ph type="body" sz="quarter" idx="15"/>
          </p:nvPr>
        </p:nvSpPr>
        <p:spPr>
          <a:xfrm>
            <a:off x="366713" y="2772936"/>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0" name="Text Placeholder 19"/>
          <p:cNvSpPr>
            <a:spLocks noGrp="1"/>
          </p:cNvSpPr>
          <p:nvPr>
            <p:ph type="body" sz="quarter" idx="17"/>
          </p:nvPr>
        </p:nvSpPr>
        <p:spPr>
          <a:xfrm>
            <a:off x="366713" y="5181915"/>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6" name="Picture Placeholder 25"/>
          <p:cNvSpPr>
            <a:spLocks noGrp="1"/>
          </p:cNvSpPr>
          <p:nvPr>
            <p:ph type="pic" sz="quarter" idx="20"/>
          </p:nvPr>
        </p:nvSpPr>
        <p:spPr>
          <a:xfrm>
            <a:off x="3315653" y="1601788"/>
            <a:ext cx="960120" cy="957262"/>
          </a:xfrm>
          <a:solidFill>
            <a:srgbClr val="A2A4A3"/>
          </a:solidFill>
        </p:spPr>
        <p:txBody>
          <a:bodyPr anchor="ctr" anchorCtr="1"/>
          <a:lstStyle>
            <a:lvl1pPr marL="0" indent="0" algn="ctr">
              <a:buNone/>
              <a:defRPr sz="1100">
                <a:solidFill>
                  <a:schemeClr val="bg2"/>
                </a:solidFill>
              </a:defRPr>
            </a:lvl1pPr>
          </a:lstStyle>
          <a:p>
            <a:r>
              <a:rPr lang="en-US" noProof="0"/>
              <a:t>Click icon to add picture</a:t>
            </a:r>
            <a:endParaRPr lang="en-GB" noProof="0" dirty="0"/>
          </a:p>
        </p:txBody>
      </p:sp>
      <p:sp>
        <p:nvSpPr>
          <p:cNvPr id="28" name="Picture Placeholder 27"/>
          <p:cNvSpPr>
            <a:spLocks noGrp="1"/>
          </p:cNvSpPr>
          <p:nvPr>
            <p:ph type="pic" sz="quarter" idx="21"/>
          </p:nvPr>
        </p:nvSpPr>
        <p:spPr>
          <a:xfrm>
            <a:off x="3315653" y="2804372"/>
            <a:ext cx="960120" cy="960120"/>
          </a:xfrm>
          <a:solidFill>
            <a:srgbClr val="A2A4A3"/>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0" name="Picture Placeholder 29"/>
          <p:cNvSpPr>
            <a:spLocks noGrp="1"/>
          </p:cNvSpPr>
          <p:nvPr>
            <p:ph type="pic" sz="quarter" idx="22"/>
          </p:nvPr>
        </p:nvSpPr>
        <p:spPr>
          <a:xfrm>
            <a:off x="3315653" y="4009814"/>
            <a:ext cx="960120" cy="960120"/>
          </a:xfrm>
          <a:solidFill>
            <a:srgbClr val="A2A4A3"/>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2" name="Picture Placeholder 31"/>
          <p:cNvSpPr>
            <a:spLocks noGrp="1"/>
          </p:cNvSpPr>
          <p:nvPr>
            <p:ph type="pic" sz="quarter" idx="23"/>
          </p:nvPr>
        </p:nvSpPr>
        <p:spPr>
          <a:xfrm>
            <a:off x="3314066" y="5215255"/>
            <a:ext cx="960120" cy="960120"/>
          </a:xfrm>
          <a:solidFill>
            <a:srgbClr val="A2A4A3"/>
          </a:solidFill>
        </p:spPr>
        <p:txBody>
          <a:bodyPr anchor="ctr" anchorCtr="1"/>
          <a:lstStyle>
            <a:lvl1pPr marL="0" indent="0">
              <a:buNone/>
              <a:defRPr sz="1100">
                <a:solidFill>
                  <a:schemeClr val="bg2"/>
                </a:solidFill>
              </a:defRPr>
            </a:lvl1pPr>
          </a:lstStyle>
          <a:p>
            <a:r>
              <a:rPr lang="en-US" noProof="0"/>
              <a:t>Click icon to add picture</a:t>
            </a:r>
            <a:endParaRPr lang="en-GB" noProof="0" dirty="0"/>
          </a:p>
        </p:txBody>
      </p:sp>
      <p:sp>
        <p:nvSpPr>
          <p:cNvPr id="38" name="Text Placeholder 37"/>
          <p:cNvSpPr>
            <a:spLocks noGrp="1"/>
          </p:cNvSpPr>
          <p:nvPr>
            <p:ph type="body" sz="quarter" idx="26"/>
          </p:nvPr>
        </p:nvSpPr>
        <p:spPr>
          <a:xfrm>
            <a:off x="366713" y="3977425"/>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200"/>
            </a:lvl4pPr>
            <a:lvl5pPr>
              <a:buNone/>
              <a:defRPr sz="1200"/>
            </a:lvl5pPr>
          </a:lstStyle>
          <a:p>
            <a:pPr lvl="0"/>
            <a:r>
              <a:rPr lang="en-US" noProof="0"/>
              <a:t>Click to edit Master text styles</a:t>
            </a:r>
          </a:p>
          <a:p>
            <a:pPr lvl="1"/>
            <a:r>
              <a:rPr lang="en-US" noProof="0"/>
              <a:t>Second level</a:t>
            </a:r>
          </a:p>
          <a:p>
            <a:pPr lvl="2"/>
            <a:r>
              <a:rPr lang="en-US" noProof="0"/>
              <a:t>Third level</a:t>
            </a:r>
          </a:p>
        </p:txBody>
      </p:sp>
      <p:sp>
        <p:nvSpPr>
          <p:cNvPr id="3" name="Title 2"/>
          <p:cNvSpPr>
            <a:spLocks noGrp="1"/>
          </p:cNvSpPr>
          <p:nvPr>
            <p:ph type="title" hasCustomPrompt="1"/>
          </p:nvPr>
        </p:nvSpPr>
        <p:spPr>
          <a:xfrm>
            <a:off x="366712" y="365760"/>
            <a:ext cx="4040187" cy="396000"/>
          </a:xfrm>
        </p:spPr>
        <p:txBody>
          <a:bodyPr/>
          <a:lstStyle>
            <a:lvl1pPr>
              <a:defRPr sz="2400" b="1">
                <a:solidFill>
                  <a:schemeClr val="tx2"/>
                </a:solidFill>
                <a:latin typeface="+mj-lt"/>
                <a:ea typeface="+mj-ea"/>
              </a:defRPr>
            </a:lvl1pPr>
          </a:lstStyle>
          <a:p>
            <a:r>
              <a:rPr lang="en-GB" noProof="0" dirty="0"/>
              <a:t>Click to edit Chinese title</a:t>
            </a:r>
          </a:p>
        </p:txBody>
      </p:sp>
      <p:sp>
        <p:nvSpPr>
          <p:cNvPr id="17" name="Text Placeholder 13"/>
          <p:cNvSpPr>
            <a:spLocks noGrp="1"/>
          </p:cNvSpPr>
          <p:nvPr>
            <p:ph type="body" sz="quarter" idx="27"/>
          </p:nvPr>
        </p:nvSpPr>
        <p:spPr>
          <a:xfrm>
            <a:off x="4737100" y="1568447"/>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19" name="Text Placeholder 15"/>
          <p:cNvSpPr>
            <a:spLocks noGrp="1"/>
          </p:cNvSpPr>
          <p:nvPr>
            <p:ph type="body" sz="quarter" idx="28"/>
          </p:nvPr>
        </p:nvSpPr>
        <p:spPr>
          <a:xfrm>
            <a:off x="4737100" y="2772936"/>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1" name="Text Placeholder 19"/>
          <p:cNvSpPr>
            <a:spLocks noGrp="1"/>
          </p:cNvSpPr>
          <p:nvPr>
            <p:ph type="body" sz="quarter" idx="29"/>
          </p:nvPr>
        </p:nvSpPr>
        <p:spPr>
          <a:xfrm>
            <a:off x="4737100" y="518191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3" name="Text Placeholder 37"/>
          <p:cNvSpPr>
            <a:spLocks noGrp="1"/>
          </p:cNvSpPr>
          <p:nvPr>
            <p:ph type="body" sz="quarter" idx="30"/>
          </p:nvPr>
        </p:nvSpPr>
        <p:spPr>
          <a:xfrm>
            <a:off x="4737100" y="397742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noProof="0"/>
              <a:t>Click to edit Master text styles</a:t>
            </a:r>
          </a:p>
          <a:p>
            <a:pPr lvl="1"/>
            <a:r>
              <a:rPr lang="en-US" noProof="0"/>
              <a:t>Second level</a:t>
            </a:r>
          </a:p>
          <a:p>
            <a:pPr lvl="2"/>
            <a:r>
              <a:rPr lang="en-US" noProof="0"/>
              <a:t>Third level</a:t>
            </a:r>
          </a:p>
        </p:txBody>
      </p:sp>
      <p:sp>
        <p:nvSpPr>
          <p:cNvPr id="7" name="Text Placeholder 6"/>
          <p:cNvSpPr>
            <a:spLocks noGrp="1"/>
          </p:cNvSpPr>
          <p:nvPr>
            <p:ph type="body" sz="quarter" idx="32" hasCustomPrompt="1"/>
          </p:nvPr>
        </p:nvSpPr>
        <p:spPr>
          <a:xfrm>
            <a:off x="4737100" y="367200"/>
            <a:ext cx="4038600" cy="396000"/>
          </a:xfrm>
        </p:spPr>
        <p:txBody>
          <a:bodyPr/>
          <a:lstStyle>
            <a:lvl1pPr marL="0" indent="0" algn="l" defTabSz="457200" rtl="0" eaLnBrk="1" latinLnBrk="0" hangingPunct="1">
              <a:spcBef>
                <a:spcPct val="0"/>
              </a:spcBef>
              <a:buNone/>
              <a:defRPr lang="en-GB" sz="2400" b="1" kern="1200" dirty="0">
                <a:solidFill>
                  <a:schemeClr val="tx2"/>
                </a:solidFill>
                <a:latin typeface="+mj-lt"/>
                <a:ea typeface="+mj-ea"/>
                <a:cs typeface="Arial" pitchFamily="34" charset="0"/>
              </a:defRPr>
            </a:lvl1pPr>
          </a:lstStyle>
          <a:p>
            <a:pPr lvl="0"/>
            <a:r>
              <a:rPr lang="en-GB" noProof="0" dirty="0"/>
              <a:t>Click to edit Western title</a:t>
            </a:r>
          </a:p>
        </p:txBody>
      </p:sp>
      <p:sp>
        <p:nvSpPr>
          <p:cNvPr id="2" name="Date Placeholder 1"/>
          <p:cNvSpPr>
            <a:spLocks noGrp="1"/>
          </p:cNvSpPr>
          <p:nvPr>
            <p:ph type="dt" sz="half" idx="33"/>
          </p:nvPr>
        </p:nvSpPr>
        <p:spPr/>
        <p:txBody>
          <a:bodyPr/>
          <a:lstStyle/>
          <a:p>
            <a:fld id="{A76F2BC8-D05E-42EC-94C6-EC95299C67E1}" type="datetime1">
              <a:rPr lang="en-GB" smtClean="0">
                <a:solidFill>
                  <a:srgbClr val="565A5C"/>
                </a:solidFill>
              </a:rPr>
              <a:pPr/>
              <a:t>12/10/2018</a:t>
            </a:fld>
            <a:endParaRPr lang="en-GB" dirty="0">
              <a:solidFill>
                <a:srgbClr val="565A5C"/>
              </a:solidFill>
            </a:endParaRPr>
          </a:p>
        </p:txBody>
      </p:sp>
      <p:sp>
        <p:nvSpPr>
          <p:cNvPr id="4" name="Footer Placeholder 3"/>
          <p:cNvSpPr>
            <a:spLocks noGrp="1"/>
          </p:cNvSpPr>
          <p:nvPr>
            <p:ph type="ftr" sz="quarter" idx="34"/>
          </p:nvPr>
        </p:nvSpPr>
        <p:spPr/>
        <p:txBody>
          <a:bodyPr/>
          <a:lstStyle/>
          <a:p>
            <a:r>
              <a:rPr lang="en-GB">
                <a:solidFill>
                  <a:srgbClr val="565A5C"/>
                </a:solidFill>
              </a:rPr>
              <a:t>Footer or alternate date</a:t>
            </a:r>
          </a:p>
        </p:txBody>
      </p:sp>
      <p:sp>
        <p:nvSpPr>
          <p:cNvPr id="5" name="Slide Number Placeholder 4"/>
          <p:cNvSpPr>
            <a:spLocks noGrp="1"/>
          </p:cNvSpPr>
          <p:nvPr>
            <p:ph type="sldNum" sz="quarter" idx="35"/>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Tree>
    <p:extLst>
      <p:ext uri="{BB962C8B-B14F-4D97-AF65-F5344CB8AC3E}">
        <p14:creationId xmlns:p14="http://schemas.microsoft.com/office/powerpoint/2010/main" val="89455932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Bilingual Individual Bio">
    <p:spTree>
      <p:nvGrpSpPr>
        <p:cNvPr id="1" name=""/>
        <p:cNvGrpSpPr/>
        <p:nvPr/>
      </p:nvGrpSpPr>
      <p:grpSpPr>
        <a:xfrm>
          <a:off x="0" y="0"/>
          <a:ext cx="0" cy="0"/>
          <a:chOff x="0" y="0"/>
          <a:chExt cx="0" cy="0"/>
        </a:xfrm>
      </p:grpSpPr>
      <p:sp>
        <p:nvSpPr>
          <p:cNvPr id="26" name="Picture Placeholder 25"/>
          <p:cNvSpPr>
            <a:spLocks noGrp="1"/>
          </p:cNvSpPr>
          <p:nvPr>
            <p:ph type="pic" sz="quarter" idx="20"/>
          </p:nvPr>
        </p:nvSpPr>
        <p:spPr>
          <a:xfrm>
            <a:off x="3445193" y="1603375"/>
            <a:ext cx="960120" cy="957262"/>
          </a:xfrm>
          <a:solidFill>
            <a:srgbClr val="A2A4A3"/>
          </a:solidFill>
        </p:spPr>
        <p:txBody>
          <a:bodyPr anchor="ctr" anchorCtr="1"/>
          <a:lstStyle>
            <a:lvl1pPr marL="0" indent="0" algn="ctr">
              <a:buNone/>
              <a:defRPr sz="1100">
                <a:solidFill>
                  <a:schemeClr val="bg2"/>
                </a:solidFill>
              </a:defRPr>
            </a:lvl1pPr>
          </a:lstStyle>
          <a:p>
            <a:r>
              <a:rPr lang="en-US" noProof="0"/>
              <a:t>Click icon to add picture</a:t>
            </a:r>
            <a:endParaRPr lang="en-GB" noProof="0" dirty="0"/>
          </a:p>
        </p:txBody>
      </p:sp>
      <p:sp>
        <p:nvSpPr>
          <p:cNvPr id="3" name="Title 2"/>
          <p:cNvSpPr>
            <a:spLocks noGrp="1"/>
          </p:cNvSpPr>
          <p:nvPr>
            <p:ph type="title" hasCustomPrompt="1"/>
          </p:nvPr>
        </p:nvSpPr>
        <p:spPr>
          <a:xfrm>
            <a:off x="366714" y="367200"/>
            <a:ext cx="4038600" cy="396000"/>
          </a:xfrm>
        </p:spPr>
        <p:txBody>
          <a:bodyPr/>
          <a:lstStyle>
            <a:lvl1pPr>
              <a:defRPr sz="2400">
                <a:solidFill>
                  <a:schemeClr val="tx2"/>
                </a:solidFill>
                <a:latin typeface="+mj-lt"/>
              </a:defRPr>
            </a:lvl1pPr>
          </a:lstStyle>
          <a:p>
            <a:r>
              <a:rPr lang="en-GB" noProof="0" dirty="0"/>
              <a:t>Click to edit Chinese title</a:t>
            </a:r>
          </a:p>
        </p:txBody>
      </p:sp>
      <p:sp>
        <p:nvSpPr>
          <p:cNvPr id="5" name="Date Placeholder 4"/>
          <p:cNvSpPr>
            <a:spLocks noGrp="1"/>
          </p:cNvSpPr>
          <p:nvPr>
            <p:ph type="dt" sz="half" idx="26"/>
          </p:nvPr>
        </p:nvSpPr>
        <p:spPr/>
        <p:txBody>
          <a:bodyPr/>
          <a:lstStyle/>
          <a:p>
            <a:fld id="{5C746AB1-96F6-45A1-B5DE-3734A135AEB9}" type="datetime1">
              <a:rPr lang="en-GB" smtClean="0">
                <a:solidFill>
                  <a:srgbClr val="565A5C"/>
                </a:solidFill>
              </a:rPr>
              <a:pPr/>
              <a:t>12/10/2018</a:t>
            </a:fld>
            <a:endParaRPr lang="en-GB" dirty="0">
              <a:solidFill>
                <a:srgbClr val="565A5C"/>
              </a:solidFill>
            </a:endParaRPr>
          </a:p>
        </p:txBody>
      </p:sp>
      <p:sp>
        <p:nvSpPr>
          <p:cNvPr id="7" name="Footer Placeholder 6"/>
          <p:cNvSpPr>
            <a:spLocks noGrp="1"/>
          </p:cNvSpPr>
          <p:nvPr>
            <p:ph type="ftr" sz="quarter" idx="27"/>
          </p:nvPr>
        </p:nvSpPr>
        <p:spPr/>
        <p:txBody>
          <a:bodyPr/>
          <a:lstStyle/>
          <a:p>
            <a:r>
              <a:rPr lang="en-GB">
                <a:solidFill>
                  <a:srgbClr val="565A5C"/>
                </a:solidFill>
              </a:rPr>
              <a:t>Footer or alternate date</a:t>
            </a:r>
          </a:p>
        </p:txBody>
      </p:sp>
      <p:sp>
        <p:nvSpPr>
          <p:cNvPr id="8" name="Slide Number Placeholder 7"/>
          <p:cNvSpPr>
            <a:spLocks noGrp="1"/>
          </p:cNvSpPr>
          <p:nvPr>
            <p:ph type="sldNum" sz="quarter" idx="28"/>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13" name="Text Placeholder 13"/>
          <p:cNvSpPr>
            <a:spLocks noGrp="1"/>
          </p:cNvSpPr>
          <p:nvPr>
            <p:ph type="body" sz="quarter" idx="14"/>
          </p:nvPr>
        </p:nvSpPr>
        <p:spPr>
          <a:xfrm>
            <a:off x="366712"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15" name="Text Placeholder 20"/>
          <p:cNvSpPr>
            <a:spLocks noGrp="1"/>
          </p:cNvSpPr>
          <p:nvPr>
            <p:ph type="body" sz="quarter" idx="21"/>
          </p:nvPr>
        </p:nvSpPr>
        <p:spPr>
          <a:xfrm>
            <a:off x="366712" y="2791375"/>
            <a:ext cx="3078481" cy="3384000"/>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0" name="Text Placeholder 13"/>
          <p:cNvSpPr>
            <a:spLocks noGrp="1"/>
          </p:cNvSpPr>
          <p:nvPr>
            <p:ph type="body" sz="quarter" idx="29"/>
          </p:nvPr>
        </p:nvSpPr>
        <p:spPr>
          <a:xfrm>
            <a:off x="4735513"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22" name="Text Placeholder 20"/>
          <p:cNvSpPr>
            <a:spLocks noGrp="1"/>
          </p:cNvSpPr>
          <p:nvPr>
            <p:ph type="body" sz="quarter" idx="30"/>
          </p:nvPr>
        </p:nvSpPr>
        <p:spPr>
          <a:xfrm>
            <a:off x="4735513" y="2791375"/>
            <a:ext cx="4040187" cy="3384000"/>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4" name="Text Placeholder 3"/>
          <p:cNvSpPr>
            <a:spLocks noGrp="1"/>
          </p:cNvSpPr>
          <p:nvPr>
            <p:ph type="body" sz="quarter" idx="31" hasCustomPrompt="1"/>
          </p:nvPr>
        </p:nvSpPr>
        <p:spPr>
          <a:xfrm>
            <a:off x="4737100" y="367200"/>
            <a:ext cx="4038600" cy="396000"/>
          </a:xfrm>
        </p:spPr>
        <p:txBody>
          <a:bodyPr/>
          <a:lstStyle>
            <a:lvl1pPr marL="0" indent="0">
              <a:spcBef>
                <a:spcPts val="0"/>
              </a:spcBef>
              <a:buNone/>
              <a:defRPr sz="2400" b="1" baseline="0">
                <a:solidFill>
                  <a:schemeClr val="tx2"/>
                </a:solidFill>
              </a:defRPr>
            </a:lvl1pPr>
          </a:lstStyle>
          <a:p>
            <a:pPr lvl="0"/>
            <a:r>
              <a:rPr lang="en-GB" noProof="0" dirty="0"/>
              <a:t>Click to edit Western title</a:t>
            </a:r>
          </a:p>
        </p:txBody>
      </p:sp>
    </p:spTree>
    <p:extLst>
      <p:ext uri="{BB962C8B-B14F-4D97-AF65-F5344CB8AC3E}">
        <p14:creationId xmlns:p14="http://schemas.microsoft.com/office/powerpoint/2010/main" val="3321796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 Subhea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40187"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Content Placeholder 3"/>
          <p:cNvSpPr>
            <a:spLocks noGrp="1"/>
          </p:cNvSpPr>
          <p:nvPr>
            <p:ph sz="half" idx="2"/>
          </p:nvPr>
        </p:nvSpPr>
        <p:spPr>
          <a:xfrm>
            <a:off x="4737100" y="1603375"/>
            <a:ext cx="4038599"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5" name="Date Placeholder 4"/>
          <p:cNvSpPr>
            <a:spLocks noGrp="1"/>
          </p:cNvSpPr>
          <p:nvPr>
            <p:ph type="dt" sz="half" idx="10"/>
          </p:nvPr>
        </p:nvSpPr>
        <p:spPr/>
        <p:txBody>
          <a:bodyPr/>
          <a:lstStyle/>
          <a:p>
            <a:fld id="{C99AFF80-A806-4BEE-A224-3B7A0A20DD56}" type="datetime1">
              <a:rPr lang="en-GB" smtClean="0">
                <a:solidFill>
                  <a:srgbClr val="565A5C"/>
                </a:solidFill>
              </a:rPr>
              <a:pPr/>
              <a:t>12/10/2018</a:t>
            </a:fld>
            <a:endParaRPr lang="en-GB" dirty="0">
              <a:solidFill>
                <a:srgbClr val="565A5C"/>
              </a:solidFill>
            </a:endParaRPr>
          </a:p>
        </p:txBody>
      </p:sp>
      <p:sp>
        <p:nvSpPr>
          <p:cNvPr id="7" name="Slide Number Placeholder 6"/>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6" name="Title 5"/>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a:solidFill>
                  <a:srgbClr val="565A5C"/>
                </a:solidFill>
              </a:rPr>
              <a:t>Footer or alternate date</a:t>
            </a:r>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extLst>
      <p:ext uri="{BB962C8B-B14F-4D97-AF65-F5344CB8AC3E}">
        <p14:creationId xmlns:p14="http://schemas.microsoft.com/office/powerpoint/2010/main" val="187053229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Bilingual Thank you">
    <p:spTree>
      <p:nvGrpSpPr>
        <p:cNvPr id="1" name=""/>
        <p:cNvGrpSpPr/>
        <p:nvPr/>
      </p:nvGrpSpPr>
      <p:grpSpPr>
        <a:xfrm>
          <a:off x="0" y="0"/>
          <a:ext cx="0" cy="0"/>
          <a:chOff x="0" y="0"/>
          <a:chExt cx="0" cy="0"/>
        </a:xfrm>
      </p:grpSpPr>
      <p:sp>
        <p:nvSpPr>
          <p:cNvPr id="36" name="Text Placeholder 35"/>
          <p:cNvSpPr>
            <a:spLocks noGrp="1"/>
          </p:cNvSpPr>
          <p:nvPr>
            <p:ph type="body" sz="quarter" idx="22"/>
          </p:nvPr>
        </p:nvSpPr>
        <p:spPr>
          <a:xfrm>
            <a:off x="4221698" y="495525"/>
            <a:ext cx="2675990" cy="596675"/>
          </a:xfrm>
        </p:spPr>
        <p:txBody>
          <a:bodyPr/>
          <a:lstStyle>
            <a:lvl1pPr marL="0" indent="0" algn="l" defTabSz="457200" rtl="0" eaLnBrk="1" latinLnBrk="0" hangingPunct="1">
              <a:spcBef>
                <a:spcPct val="0"/>
              </a:spcBef>
              <a:buNone/>
              <a:defRPr lang="en-US" sz="3200" b="0" kern="1200" dirty="0" smtClean="0">
                <a:solidFill>
                  <a:schemeClr val="tx2"/>
                </a:solidFill>
                <a:latin typeface="+mj-lt"/>
                <a:ea typeface="+mj-ea"/>
                <a:cs typeface="Arial" pitchFamily="34" charset="0"/>
              </a:defRPr>
            </a:lvl1pPr>
            <a:lvl2pPr marL="182160" indent="0" algn="l" defTabSz="457200" rtl="0" eaLnBrk="1" latinLnBrk="0" hangingPunct="1">
              <a:spcBef>
                <a:spcPct val="0"/>
              </a:spcBef>
              <a:buNone/>
              <a:defRPr lang="en-US" sz="3200" b="0" kern="1200" dirty="0" smtClean="0">
                <a:solidFill>
                  <a:schemeClr val="tx2"/>
                </a:solidFill>
                <a:latin typeface="+mj-lt"/>
                <a:ea typeface="+mj-ea"/>
                <a:cs typeface="Arial" pitchFamily="34" charset="0"/>
              </a:defRPr>
            </a:lvl2pPr>
            <a:lvl3pPr>
              <a:defRPr/>
            </a:lvl3pPr>
            <a:lvl4pPr>
              <a:defRPr/>
            </a:lvl4pPr>
            <a:lvl5pPr>
              <a:defRPr/>
            </a:lvl5pPr>
          </a:lstStyle>
          <a:p>
            <a:pPr lvl="0"/>
            <a:r>
              <a:rPr lang="en-US" noProof="0"/>
              <a:t>Click to edit Master text styles</a:t>
            </a:r>
          </a:p>
        </p:txBody>
      </p:sp>
      <p:sp>
        <p:nvSpPr>
          <p:cNvPr id="22" name="Title 21"/>
          <p:cNvSpPr>
            <a:spLocks noGrp="1"/>
          </p:cNvSpPr>
          <p:nvPr>
            <p:ph type="title"/>
          </p:nvPr>
        </p:nvSpPr>
        <p:spPr>
          <a:xfrm>
            <a:off x="366714" y="495525"/>
            <a:ext cx="3429000" cy="492443"/>
          </a:xfrm>
        </p:spPr>
        <p:txBody>
          <a:bodyPr/>
          <a:lstStyle>
            <a:lvl1pPr>
              <a:defRPr lang="en-GB" sz="3200" b="0" kern="1200" dirty="0">
                <a:solidFill>
                  <a:schemeClr val="tx2"/>
                </a:solidFill>
                <a:latin typeface="+mj-lt"/>
                <a:ea typeface="+mj-ea"/>
                <a:cs typeface="Arial" pitchFamily="34" charset="0"/>
              </a:defRPr>
            </a:lvl1pPr>
          </a:lstStyle>
          <a:p>
            <a:r>
              <a:rPr lang="en-US" noProof="0"/>
              <a:t>Click to edit Master title style</a:t>
            </a:r>
            <a:endParaRPr lang="en-GB" noProof="0" dirty="0"/>
          </a:p>
        </p:txBody>
      </p:sp>
      <p:cxnSp>
        <p:nvCxnSpPr>
          <p:cNvPr id="11" name="Straight Connector 10"/>
          <p:cNvCxnSpPr/>
          <p:nvPr/>
        </p:nvCxnSpPr>
        <p:spPr>
          <a:xfrm>
            <a:off x="366713" y="3515630"/>
            <a:ext cx="8408986"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1950" y="558000"/>
            <a:ext cx="1743749" cy="334800"/>
          </a:xfrm>
          <a:prstGeom prst="rect">
            <a:avLst/>
          </a:prstGeom>
        </p:spPr>
      </p:pic>
      <p:sp>
        <p:nvSpPr>
          <p:cNvPr id="2" name="Date Placeholder 1"/>
          <p:cNvSpPr>
            <a:spLocks noGrp="1"/>
          </p:cNvSpPr>
          <p:nvPr>
            <p:ph type="dt" sz="half" idx="13"/>
          </p:nvPr>
        </p:nvSpPr>
        <p:spPr/>
        <p:txBody>
          <a:bodyPr/>
          <a:lstStyle>
            <a:lvl1pPr>
              <a:defRPr>
                <a:solidFill>
                  <a:schemeClr val="bg1"/>
                </a:solidFill>
              </a:defRPr>
            </a:lvl1pPr>
          </a:lstStyle>
          <a:p>
            <a:fld id="{1C512AF5-330E-4DBB-BE91-E10EA8F30837}" type="datetime1">
              <a:rPr lang="en-GB" smtClean="0">
                <a:solidFill>
                  <a:srgbClr val="FFFFFF"/>
                </a:solidFill>
              </a:rPr>
              <a:pPr/>
              <a:t>12/10/2018</a:t>
            </a:fld>
            <a:endParaRPr lang="en-GB" dirty="0">
              <a:solidFill>
                <a:srgbClr val="FFFFFF"/>
              </a:solidFill>
            </a:endParaRPr>
          </a:p>
        </p:txBody>
      </p:sp>
      <p:sp>
        <p:nvSpPr>
          <p:cNvPr id="4" name="Footer Placeholder 3"/>
          <p:cNvSpPr>
            <a:spLocks noGrp="1"/>
          </p:cNvSpPr>
          <p:nvPr>
            <p:ph type="ftr" sz="quarter" idx="14"/>
          </p:nvPr>
        </p:nvSpPr>
        <p:spPr/>
        <p:txBody>
          <a:bodyPr/>
          <a:lstStyle>
            <a:lvl1pPr>
              <a:defRPr>
                <a:solidFill>
                  <a:schemeClr val="bg1"/>
                </a:solidFill>
              </a:defRPr>
            </a:lvl1pPr>
          </a:lstStyle>
          <a:p>
            <a:r>
              <a:rPr lang="en-GB" dirty="0">
                <a:solidFill>
                  <a:srgbClr val="FFFFFF"/>
                </a:solidFill>
              </a:rPr>
              <a:t>Footer or alternate date</a:t>
            </a:r>
          </a:p>
        </p:txBody>
      </p:sp>
      <p:sp>
        <p:nvSpPr>
          <p:cNvPr id="5" name="Slide Number Placeholder 4"/>
          <p:cNvSpPr>
            <a:spLocks noGrp="1"/>
          </p:cNvSpPr>
          <p:nvPr>
            <p:ph type="sldNum" sz="quarter" idx="15"/>
          </p:nvPr>
        </p:nvSpPr>
        <p:spPr/>
        <p:txBody>
          <a:bodyPr/>
          <a:lstStyle>
            <a:lvl1pPr>
              <a:defRPr>
                <a:solidFill>
                  <a:schemeClr val="bg1"/>
                </a:solidFill>
              </a:defRPr>
            </a:lvl1pPr>
          </a:lstStyle>
          <a:p>
            <a:fld id="{D34DACC3-9742-4940-92E6-4CAB853A3218}" type="slidenum">
              <a:rPr lang="en-GB" smtClean="0">
                <a:solidFill>
                  <a:srgbClr val="FFFFFF"/>
                </a:solidFill>
              </a:rPr>
              <a:pPr/>
              <a:t>‹#›</a:t>
            </a:fld>
            <a:endParaRPr lang="en-GB" dirty="0">
              <a:solidFill>
                <a:srgbClr val="FFFFFF"/>
              </a:solidFill>
            </a:endParaRPr>
          </a:p>
        </p:txBody>
      </p:sp>
      <p:sp>
        <p:nvSpPr>
          <p:cNvPr id="28" name="Text Placeholder 2"/>
          <p:cNvSpPr>
            <a:spLocks noGrp="1"/>
          </p:cNvSpPr>
          <p:nvPr>
            <p:ph type="body" sz="quarter" idx="16" hasCustomPrompt="1"/>
          </p:nvPr>
        </p:nvSpPr>
        <p:spPr>
          <a:xfrm>
            <a:off x="366712" y="1603375"/>
            <a:ext cx="3429001" cy="1686067"/>
          </a:xfrm>
        </p:spPr>
        <p:txBody>
          <a:bodyPr lIns="144000"/>
          <a:lstStyle>
            <a:lvl1pPr marL="0" indent="0" algn="l" defTabSz="457200" rtl="0" eaLnBrk="1" latinLnBrk="0" hangingPunct="1">
              <a:lnSpc>
                <a:spcPts val="2000"/>
              </a:lnSpc>
              <a:spcBef>
                <a:spcPts val="0"/>
              </a:spcBef>
              <a:spcAft>
                <a:spcPts val="300"/>
              </a:spcAft>
              <a:buClr>
                <a:schemeClr val="accent1"/>
              </a:buClr>
              <a:buFont typeface="Arial"/>
              <a:buNone/>
              <a:defRPr lang="en-US" sz="180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GB" noProof="0" dirty="0"/>
              <a:t>Office name and address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9" name="Text Placeholder 4"/>
          <p:cNvSpPr>
            <a:spLocks noGrp="1"/>
          </p:cNvSpPr>
          <p:nvPr>
            <p:ph type="body" sz="quarter" idx="17"/>
          </p:nvPr>
        </p:nvSpPr>
        <p:spPr>
          <a:xfrm>
            <a:off x="366714" y="3682800"/>
            <a:ext cx="3499200" cy="2228400"/>
          </a:xfrm>
        </p:spPr>
        <p:txBody>
          <a:bodyPr anchor="t" anchorCtr="0"/>
          <a:lstStyle>
            <a:lvl1pPr marL="0" indent="0">
              <a:spcBef>
                <a:spcPts val="0"/>
              </a:spcBef>
              <a:buNone/>
              <a:defRPr sz="1200">
                <a:solidFill>
                  <a:schemeClr val="tx2"/>
                </a:solidFill>
              </a:defRPr>
            </a:lvl1pPr>
            <a:lvl2pPr marL="183600">
              <a:spcBef>
                <a:spcPts val="0"/>
              </a:spcBef>
              <a:defRPr sz="1200">
                <a:solidFill>
                  <a:schemeClr val="tx2"/>
                </a:solidFill>
              </a:defRPr>
            </a:lvl2pPr>
            <a:lvl3pPr>
              <a:defRPr sz="1400"/>
            </a:lvl3pPr>
            <a:lvl4pPr>
              <a:defRPr sz="1400"/>
            </a:lvl4pPr>
            <a:lvl5pPr>
              <a:defRPr sz="1400"/>
            </a:lvl5pPr>
          </a:lstStyle>
          <a:p>
            <a:pPr lvl="0"/>
            <a:r>
              <a:rPr lang="en-US" noProof="0"/>
              <a:t>Click to edit Master text styles</a:t>
            </a:r>
          </a:p>
          <a:p>
            <a:pPr lvl="1"/>
            <a:r>
              <a:rPr lang="en-US" noProof="0"/>
              <a:t>Second level</a:t>
            </a:r>
          </a:p>
        </p:txBody>
      </p:sp>
      <p:sp>
        <p:nvSpPr>
          <p:cNvPr id="32" name="Text Placeholder 2"/>
          <p:cNvSpPr>
            <a:spLocks noGrp="1"/>
          </p:cNvSpPr>
          <p:nvPr>
            <p:ph type="body" sz="quarter" idx="19"/>
          </p:nvPr>
        </p:nvSpPr>
        <p:spPr>
          <a:xfrm>
            <a:off x="4221698" y="6058773"/>
            <a:ext cx="4554000" cy="442040"/>
          </a:xfrm>
        </p:spPr>
        <p:txBody>
          <a:bodyPr anchor="b" anchorCtr="0"/>
          <a:lstStyle>
            <a:lvl1pPr marL="0" indent="0" algn="l" defTabSz="457200" rtl="0" eaLnBrk="1" latinLnBrk="0" hangingPunct="1">
              <a:lnSpc>
                <a:spcPts val="700"/>
              </a:lnSpc>
              <a:spcBef>
                <a:spcPts val="0"/>
              </a:spcBef>
              <a:spcAft>
                <a:spcPts val="0"/>
              </a:spcAft>
              <a:buClr>
                <a:schemeClr val="accent1"/>
              </a:buClr>
              <a:buFont typeface="Arial"/>
              <a:buNone/>
              <a:defRPr lang="en-US" sz="65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US" noProof="0"/>
              <a:t>Click to edit Master text styles</a:t>
            </a:r>
          </a:p>
        </p:txBody>
      </p:sp>
      <p:sp>
        <p:nvSpPr>
          <p:cNvPr id="33" name="Text Placeholder 4"/>
          <p:cNvSpPr>
            <a:spLocks noGrp="1"/>
          </p:cNvSpPr>
          <p:nvPr>
            <p:ph type="body" sz="quarter" idx="20"/>
          </p:nvPr>
        </p:nvSpPr>
        <p:spPr>
          <a:xfrm>
            <a:off x="4221700" y="3682800"/>
            <a:ext cx="4554000" cy="2228400"/>
          </a:xfrm>
        </p:spPr>
        <p:txBody>
          <a:bodyPr anchor="t" anchorCtr="0"/>
          <a:lstStyle>
            <a:lvl1pPr marL="0" indent="0">
              <a:spcBef>
                <a:spcPts val="0"/>
              </a:spcBef>
              <a:buNone/>
              <a:defRPr sz="1200">
                <a:solidFill>
                  <a:schemeClr val="tx2"/>
                </a:solidFill>
              </a:defRPr>
            </a:lvl1pPr>
            <a:lvl2pPr marL="183600">
              <a:spcBef>
                <a:spcPts val="0"/>
              </a:spcBef>
              <a:defRPr sz="1200">
                <a:solidFill>
                  <a:schemeClr val="tx2"/>
                </a:solidFill>
              </a:defRPr>
            </a:lvl2pPr>
            <a:lvl3pPr>
              <a:defRPr sz="1400"/>
            </a:lvl3pPr>
            <a:lvl4pPr>
              <a:defRPr sz="1400"/>
            </a:lvl4pPr>
            <a:lvl5pPr>
              <a:defRPr sz="1400"/>
            </a:lvl5pPr>
          </a:lstStyle>
          <a:p>
            <a:pPr lvl="0"/>
            <a:r>
              <a:rPr lang="en-US" noProof="0"/>
              <a:t>Click to edit Master text styles</a:t>
            </a:r>
          </a:p>
          <a:p>
            <a:pPr lvl="1"/>
            <a:r>
              <a:rPr lang="en-US" noProof="0"/>
              <a:t>Second level</a:t>
            </a:r>
          </a:p>
        </p:txBody>
      </p:sp>
      <p:sp>
        <p:nvSpPr>
          <p:cNvPr id="34" name="Text Placeholder 6"/>
          <p:cNvSpPr>
            <a:spLocks noGrp="1"/>
          </p:cNvSpPr>
          <p:nvPr>
            <p:ph type="body" sz="quarter" idx="21" hasCustomPrompt="1"/>
          </p:nvPr>
        </p:nvSpPr>
        <p:spPr>
          <a:xfrm>
            <a:off x="4222800" y="1601788"/>
            <a:ext cx="3430800" cy="1687512"/>
          </a:xfrm>
        </p:spPr>
        <p:txBody>
          <a:bodyPr anchor="t" anchorCtr="0"/>
          <a:lstStyle>
            <a:lvl1pPr marL="0" indent="0">
              <a:lnSpc>
                <a:spcPts val="2000"/>
              </a:lnSpc>
              <a:spcBef>
                <a:spcPts val="0"/>
              </a:spcBef>
              <a:spcAft>
                <a:spcPts val="300"/>
              </a:spcAft>
              <a:buNone/>
              <a:defRPr sz="1800"/>
            </a:lvl1pPr>
          </a:lstStyle>
          <a:p>
            <a:pPr lvl="0"/>
            <a:r>
              <a:rPr lang="en-GB" noProof="0" dirty="0"/>
              <a:t>Office name and address</a:t>
            </a:r>
          </a:p>
          <a:p>
            <a:pPr lvl="1"/>
            <a:r>
              <a:rPr lang="en-GB" noProof="0" dirty="0"/>
              <a:t>Second level</a:t>
            </a:r>
          </a:p>
        </p:txBody>
      </p:sp>
      <p:sp>
        <p:nvSpPr>
          <p:cNvPr id="8" name="Text Placeholder 7"/>
          <p:cNvSpPr>
            <a:spLocks noGrp="1"/>
          </p:cNvSpPr>
          <p:nvPr>
            <p:ph type="body" sz="quarter" idx="23"/>
          </p:nvPr>
        </p:nvSpPr>
        <p:spPr>
          <a:xfrm>
            <a:off x="366713" y="6059488"/>
            <a:ext cx="3498850" cy="441325"/>
          </a:xfrm>
        </p:spPr>
        <p:txBody>
          <a:bodyPr anchor="b" anchorCtr="0"/>
          <a:lstStyle>
            <a:lvl1pPr marL="0" indent="0">
              <a:lnSpc>
                <a:spcPts val="800"/>
              </a:lnSpc>
              <a:spcBef>
                <a:spcPts val="0"/>
              </a:spcBef>
              <a:buNone/>
              <a:defRPr sz="700"/>
            </a:lvl1pPr>
            <a:lvl2pPr marL="182160" indent="0">
              <a:lnSpc>
                <a:spcPts val="700"/>
              </a:lnSpc>
              <a:buNone/>
              <a:defRPr sz="650"/>
            </a:lvl2pPr>
            <a:lvl3pPr marL="367920" indent="0">
              <a:lnSpc>
                <a:spcPts val="700"/>
              </a:lnSpc>
              <a:buNone/>
              <a:defRPr sz="650"/>
            </a:lvl3pPr>
            <a:lvl4pPr marL="551520" indent="0">
              <a:lnSpc>
                <a:spcPts val="700"/>
              </a:lnSpc>
              <a:buNone/>
              <a:defRPr sz="650"/>
            </a:lvl4pPr>
            <a:lvl5pPr marL="735120" indent="0">
              <a:lnSpc>
                <a:spcPts val="700"/>
              </a:lnSpc>
              <a:buNone/>
              <a:defRPr sz="650"/>
            </a:lvl5pPr>
          </a:lstStyle>
          <a:p>
            <a:pPr lvl="0"/>
            <a:r>
              <a:rPr lang="en-US"/>
              <a:t>Click to edit Master text styles</a:t>
            </a:r>
          </a:p>
        </p:txBody>
      </p:sp>
    </p:spTree>
    <p:extLst>
      <p:ext uri="{BB962C8B-B14F-4D97-AF65-F5344CB8AC3E}">
        <p14:creationId xmlns:p14="http://schemas.microsoft.com/office/powerpoint/2010/main" val="3276571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A72DE38-8D04-4543-86FE-D0521A4671A4}" type="datetime1">
              <a:rPr lang="en-GB" smtClean="0">
                <a:solidFill>
                  <a:srgbClr val="565A5C"/>
                </a:solidFill>
              </a:rPr>
              <a:pPr/>
              <a:t>12/10/2018</a:t>
            </a:fld>
            <a:endParaRPr lang="en-GB" dirty="0">
              <a:solidFill>
                <a:srgbClr val="565A5C"/>
              </a:solidFill>
            </a:endParaRPr>
          </a:p>
        </p:txBody>
      </p:sp>
      <p:sp>
        <p:nvSpPr>
          <p:cNvPr id="5" name="Slide Number Placeholder 4"/>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4" name="Title 3"/>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a:solidFill>
                  <a:srgbClr val="565A5C"/>
                </a:solidFill>
              </a:rPr>
              <a:t>Footer or alternate date</a:t>
            </a:r>
          </a:p>
        </p:txBody>
      </p:sp>
    </p:spTree>
    <p:extLst>
      <p:ext uri="{BB962C8B-B14F-4D97-AF65-F5344CB8AC3E}">
        <p14:creationId xmlns:p14="http://schemas.microsoft.com/office/powerpoint/2010/main" val="993839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Subhea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8B1A69C-D312-4A58-9344-E90F9E5F6C3C}" type="datetime1">
              <a:rPr lang="en-GB" smtClean="0">
                <a:solidFill>
                  <a:srgbClr val="565A5C"/>
                </a:solidFill>
              </a:rPr>
              <a:pPr/>
              <a:t>12/10/2018</a:t>
            </a:fld>
            <a:endParaRPr lang="en-GB" dirty="0">
              <a:solidFill>
                <a:srgbClr val="565A5C"/>
              </a:solidFill>
            </a:endParaRPr>
          </a:p>
        </p:txBody>
      </p:sp>
      <p:sp>
        <p:nvSpPr>
          <p:cNvPr id="5" name="Slide Number Placeholder 4"/>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4" name="Title 3"/>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a:solidFill>
                  <a:srgbClr val="565A5C"/>
                </a:solidFill>
              </a:rPr>
              <a:t>Footer or alternate date</a:t>
            </a:r>
          </a:p>
        </p:txBody>
      </p:sp>
      <p:sp>
        <p:nvSpPr>
          <p:cNvPr id="7"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extLst>
      <p:ext uri="{BB962C8B-B14F-4D97-AF65-F5344CB8AC3E}">
        <p14:creationId xmlns:p14="http://schemas.microsoft.com/office/powerpoint/2010/main" val="188393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2442D-6F2F-4328-BBC2-35642E407721}" type="datetime1">
              <a:rPr lang="en-GB" smtClean="0">
                <a:solidFill>
                  <a:srgbClr val="565A5C"/>
                </a:solidFill>
              </a:rPr>
              <a:pPr/>
              <a:t>12/10/2018</a:t>
            </a:fld>
            <a:endParaRPr lang="en-GB" dirty="0">
              <a:solidFill>
                <a:srgbClr val="565A5C"/>
              </a:solidFill>
            </a:endParaRPr>
          </a:p>
        </p:txBody>
      </p:sp>
      <p:sp>
        <p:nvSpPr>
          <p:cNvPr id="4" name="Slide Number Placeholder 3"/>
          <p:cNvSpPr>
            <a:spLocks noGrp="1"/>
          </p:cNvSpPr>
          <p:nvPr>
            <p:ph type="sldNum" sz="quarter" idx="12"/>
          </p:nvPr>
        </p:nvSpPr>
        <p:spPr/>
        <p:txBody>
          <a:bodyPr/>
          <a:lstStyle/>
          <a:p>
            <a:fld id="{D34DACC3-9742-4940-92E6-4CAB853A3218}" type="slidenum">
              <a:rPr lang="en-GB" smtClean="0">
                <a:solidFill>
                  <a:srgbClr val="565A5C"/>
                </a:solidFill>
              </a:rPr>
              <a:pPr/>
              <a:t>‹#›</a:t>
            </a:fld>
            <a:endParaRPr lang="en-GB" dirty="0">
              <a:solidFill>
                <a:srgbClr val="565A5C"/>
              </a:solidFill>
            </a:endParaRPr>
          </a:p>
        </p:txBody>
      </p:sp>
      <p:sp>
        <p:nvSpPr>
          <p:cNvPr id="3" name="Footer Placeholder 2"/>
          <p:cNvSpPr>
            <a:spLocks noGrp="1"/>
          </p:cNvSpPr>
          <p:nvPr>
            <p:ph type="ftr" sz="quarter" idx="13"/>
          </p:nvPr>
        </p:nvSpPr>
        <p:spPr/>
        <p:txBody>
          <a:bodyPr/>
          <a:lstStyle/>
          <a:p>
            <a:r>
              <a:rPr lang="en-GB">
                <a:solidFill>
                  <a:srgbClr val="565A5C"/>
                </a:solidFill>
              </a:rPr>
              <a:t>Footer or alternate date</a:t>
            </a:r>
          </a:p>
        </p:txBody>
      </p:sp>
    </p:spTree>
    <p:extLst>
      <p:ext uri="{BB962C8B-B14F-4D97-AF65-F5344CB8AC3E}">
        <p14:creationId xmlns:p14="http://schemas.microsoft.com/office/powerpoint/2010/main" val="3170934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21" Type="http://schemas.openxmlformats.org/officeDocument/2006/relationships/theme" Target="../theme/theme2.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slideLayout" Target="../slideLayouts/slideLayout40.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 Id="rId22"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18" Type="http://schemas.openxmlformats.org/officeDocument/2006/relationships/slideLayout" Target="../slideLayouts/slideLayout58.xml"/><Relationship Id="rId3" Type="http://schemas.openxmlformats.org/officeDocument/2006/relationships/slideLayout" Target="../slideLayouts/slideLayout43.xml"/><Relationship Id="rId21" Type="http://schemas.openxmlformats.org/officeDocument/2006/relationships/theme" Target="../theme/theme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17" Type="http://schemas.openxmlformats.org/officeDocument/2006/relationships/slideLayout" Target="../slideLayouts/slideLayout57.xml"/><Relationship Id="rId2" Type="http://schemas.openxmlformats.org/officeDocument/2006/relationships/slideLayout" Target="../slideLayouts/slideLayout42.xml"/><Relationship Id="rId16" Type="http://schemas.openxmlformats.org/officeDocument/2006/relationships/slideLayout" Target="../slideLayouts/slideLayout56.xml"/><Relationship Id="rId20" Type="http://schemas.openxmlformats.org/officeDocument/2006/relationships/slideLayout" Target="../slideLayouts/slideLayout60.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slideLayout" Target="../slideLayouts/slideLayout55.xml"/><Relationship Id="rId10" Type="http://schemas.openxmlformats.org/officeDocument/2006/relationships/slideLayout" Target="../slideLayouts/slideLayout50.xml"/><Relationship Id="rId19" Type="http://schemas.openxmlformats.org/officeDocument/2006/relationships/slideLayout" Target="../slideLayouts/slideLayout59.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slideLayout" Target="../slideLayouts/slideLayout5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1" y="6369944"/>
            <a:ext cx="9143999" cy="486460"/>
          </a:xfrm>
          <a:prstGeom prst="rect">
            <a:avLst/>
          </a:prstGeom>
          <a:solidFill>
            <a:srgbClr val="EBECED"/>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GB" dirty="0">
              <a:solidFill>
                <a:srgbClr val="FFFFFF"/>
              </a:solidFill>
            </a:endParaRPr>
          </a:p>
        </p:txBody>
      </p:sp>
      <p:sp>
        <p:nvSpPr>
          <p:cNvPr id="2" name="Title Placeholder 1"/>
          <p:cNvSpPr>
            <a:spLocks noGrp="1"/>
          </p:cNvSpPr>
          <p:nvPr>
            <p:ph type="title"/>
          </p:nvPr>
        </p:nvSpPr>
        <p:spPr>
          <a:xfrm>
            <a:off x="366713" y="340360"/>
            <a:ext cx="8408987" cy="396000"/>
          </a:xfrm>
          <a:prstGeom prst="rect">
            <a:avLst/>
          </a:prstGeom>
        </p:spPr>
        <p:txBody>
          <a:bodyPr vert="horz" wrap="square" lIns="0" tIns="0" rIns="0" bIns="0" rtlCol="0" anchor="t" anchorCtr="0">
            <a:noAutofit/>
          </a:bodyPr>
          <a:lstStyle/>
          <a:p>
            <a:r>
              <a:rPr lang="en-US" noProof="0"/>
              <a:t>Click to edit Master title style</a:t>
            </a:r>
            <a:endParaRPr lang="en-GB" noProof="0" dirty="0"/>
          </a:p>
        </p:txBody>
      </p:sp>
      <p:sp>
        <p:nvSpPr>
          <p:cNvPr id="3" name="Text Placeholder 2"/>
          <p:cNvSpPr>
            <a:spLocks noGrp="1"/>
          </p:cNvSpPr>
          <p:nvPr>
            <p:ph type="body" idx="1"/>
          </p:nvPr>
        </p:nvSpPr>
        <p:spPr bwMode="gray">
          <a:xfrm>
            <a:off x="366713" y="1603375"/>
            <a:ext cx="8408987" cy="4572000"/>
          </a:xfrm>
          <a:prstGeom prst="rect">
            <a:avLst/>
          </a:prstGeom>
        </p:spPr>
        <p:txBody>
          <a:bodyPr vert="horz" wrap="square"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6" name="Slide Number Placeholder 5"/>
          <p:cNvSpPr>
            <a:spLocks noGrp="1"/>
          </p:cNvSpPr>
          <p:nvPr>
            <p:ph type="sldNum" sz="quarter" idx="4"/>
          </p:nvPr>
        </p:nvSpPr>
        <p:spPr bwMode="gray">
          <a:xfrm>
            <a:off x="7494482" y="6537600"/>
            <a:ext cx="144000" cy="144000"/>
          </a:xfrm>
          <a:prstGeom prst="rect">
            <a:avLst/>
          </a:prstGeom>
        </p:spPr>
        <p:txBody>
          <a:bodyPr vert="horz" wrap="none" lIns="0" tIns="0" rIns="0" bIns="0" rtlCol="0" anchor="ctr">
            <a:noAutofit/>
          </a:bodyPr>
          <a:lstStyle>
            <a:lvl1pPr algn="r">
              <a:defRPr sz="900" b="1">
                <a:solidFill>
                  <a:schemeClr val="tx1"/>
                </a:solidFill>
                <a:latin typeface="+mn-lt"/>
                <a:cs typeface="Arial" pitchFamily="34" charset="0"/>
              </a:defRPr>
            </a:lvl1pPr>
          </a:lstStyle>
          <a:p>
            <a:fld id="{D34DACC3-9742-4940-92E6-4CAB853A3218}" type="slidenum">
              <a:rPr lang="en-GB" smtClean="0">
                <a:solidFill>
                  <a:srgbClr val="565A5C"/>
                </a:solidFill>
              </a:rPr>
              <a:pPr/>
              <a:t>‹#›</a:t>
            </a:fld>
            <a:endParaRPr lang="en-GB" dirty="0">
              <a:solidFill>
                <a:srgbClr val="565A5C"/>
              </a:solidFill>
            </a:endParaRPr>
          </a:p>
        </p:txBody>
      </p:sp>
      <p:sp>
        <p:nvSpPr>
          <p:cNvPr id="4" name="Date Placeholder 3"/>
          <p:cNvSpPr>
            <a:spLocks noGrp="1"/>
          </p:cNvSpPr>
          <p:nvPr>
            <p:ph type="dt" sz="half" idx="2"/>
          </p:nvPr>
        </p:nvSpPr>
        <p:spPr bwMode="gray">
          <a:xfrm>
            <a:off x="366713" y="6539162"/>
            <a:ext cx="2160000" cy="144000"/>
          </a:xfrm>
          <a:prstGeom prst="rect">
            <a:avLst/>
          </a:prstGeom>
        </p:spPr>
        <p:txBody>
          <a:bodyPr vert="horz" wrap="square" lIns="0" tIns="0" rIns="0" bIns="0" rtlCol="0" anchor="ctr">
            <a:noAutofit/>
          </a:bodyPr>
          <a:lstStyle>
            <a:lvl1pPr algn="l">
              <a:defRPr sz="900" b="0">
                <a:solidFill>
                  <a:schemeClr val="tx1"/>
                </a:solidFill>
                <a:latin typeface="+mn-lt"/>
                <a:cs typeface="Arial" pitchFamily="34" charset="0"/>
              </a:defRPr>
            </a:lvl1pPr>
          </a:lstStyle>
          <a:p>
            <a:fld id="{C5773CC8-F43E-4EDC-B2C8-95180720E105}" type="datetime1">
              <a:rPr lang="en-GB" smtClean="0">
                <a:solidFill>
                  <a:srgbClr val="565A5C"/>
                </a:solidFill>
              </a:rPr>
              <a:pPr/>
              <a:t>12/10/2018</a:t>
            </a:fld>
            <a:endParaRPr lang="en-GB" dirty="0">
              <a:solidFill>
                <a:srgbClr val="565A5C"/>
              </a:solidFill>
            </a:endParaRPr>
          </a:p>
        </p:txBody>
      </p:sp>
      <p:pic>
        <p:nvPicPr>
          <p:cNvPr id="5" name="Picture 4"/>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7782482" y="6507853"/>
            <a:ext cx="1104343" cy="212034"/>
          </a:xfrm>
          <a:prstGeom prst="rect">
            <a:avLst/>
          </a:prstGeom>
        </p:spPr>
      </p:pic>
      <p:sp>
        <p:nvSpPr>
          <p:cNvPr id="7" name="Footer Placeholder 6"/>
          <p:cNvSpPr>
            <a:spLocks noGrp="1"/>
          </p:cNvSpPr>
          <p:nvPr>
            <p:ph type="ftr" sz="quarter" idx="3"/>
          </p:nvPr>
        </p:nvSpPr>
        <p:spPr>
          <a:xfrm>
            <a:off x="4737100" y="6538126"/>
            <a:ext cx="2160000" cy="144000"/>
          </a:xfrm>
          <a:prstGeom prst="rect">
            <a:avLst/>
          </a:prstGeom>
        </p:spPr>
        <p:txBody>
          <a:bodyPr vert="horz" wrap="square" lIns="0" tIns="0" rIns="0" bIns="0" rtlCol="0" anchor="ctr">
            <a:noAutofit/>
          </a:bodyPr>
          <a:lstStyle>
            <a:lvl1pPr>
              <a:defRPr lang="en-US" sz="900" b="0" dirty="0">
                <a:cs typeface="Arial" pitchFamily="34" charset="0"/>
              </a:defRPr>
            </a:lvl1pPr>
          </a:lstStyle>
          <a:p>
            <a:r>
              <a:rPr lang="en-GB">
                <a:solidFill>
                  <a:srgbClr val="565A5C"/>
                </a:solidFill>
              </a:rPr>
              <a:t>Footer or alternate date</a:t>
            </a:r>
          </a:p>
        </p:txBody>
      </p:sp>
    </p:spTree>
    <p:extLst>
      <p:ext uri="{BB962C8B-B14F-4D97-AF65-F5344CB8AC3E}">
        <p14:creationId xmlns:p14="http://schemas.microsoft.com/office/powerpoint/2010/main" val="606959797"/>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 id="2147483700" r:id="rId17"/>
    <p:sldLayoutId id="2147483701" r:id="rId18"/>
    <p:sldLayoutId id="2147483702" r:id="rId19"/>
    <p:sldLayoutId id="2147483703" r:id="rId20"/>
  </p:sldLayoutIdLst>
  <p:hf hdr="0" ftr="0" dt="0"/>
  <p:txStyles>
    <p:titleStyle>
      <a:lvl1pPr algn="l" defTabSz="457200" rtl="0" eaLnBrk="1" latinLnBrk="0" hangingPunct="1">
        <a:spcBef>
          <a:spcPct val="0"/>
        </a:spcBef>
        <a:buNone/>
        <a:defRPr sz="2600" b="1" kern="1200">
          <a:solidFill>
            <a:schemeClr val="tx2"/>
          </a:solidFill>
          <a:latin typeface="+mj-lt"/>
          <a:ea typeface="+mj-ea"/>
          <a:cs typeface="Arial" pitchFamily="34" charset="0"/>
        </a:defRPr>
      </a:lvl1pPr>
    </p:titleStyle>
    <p:bodyStyle>
      <a:lvl1pPr marL="182880" indent="-182880" algn="l" defTabSz="457200" rtl="0" eaLnBrk="1" latinLnBrk="0" hangingPunct="1">
        <a:spcBef>
          <a:spcPts val="1000"/>
        </a:spcBef>
        <a:buClr>
          <a:schemeClr val="tx2"/>
        </a:buClr>
        <a:buFont typeface="Arial"/>
        <a:buChar char="•"/>
        <a:defRPr sz="2000" kern="1200">
          <a:solidFill>
            <a:schemeClr val="tx1"/>
          </a:solidFill>
          <a:latin typeface="+mn-lt"/>
          <a:ea typeface="+mn-ea"/>
          <a:cs typeface="Arial" pitchFamily="34" charset="0"/>
        </a:defRPr>
      </a:lvl1pPr>
      <a:lvl2pPr marL="365760" indent="-183600" algn="l" defTabSz="457200" rtl="0" eaLnBrk="1" latinLnBrk="0" hangingPunct="1">
        <a:spcBef>
          <a:spcPts val="600"/>
        </a:spcBef>
        <a:buClr>
          <a:srgbClr val="565A5C"/>
        </a:buClr>
        <a:buFont typeface="Arial" pitchFamily="34" charset="0"/>
        <a:buChar char="•"/>
        <a:defRPr sz="1800" kern="1200">
          <a:solidFill>
            <a:schemeClr val="tx1"/>
          </a:solidFill>
          <a:latin typeface="+mn-lt"/>
          <a:ea typeface="+mn-ea"/>
          <a:cs typeface="Arial" pitchFamily="34" charset="0"/>
        </a:defRPr>
      </a:lvl2pPr>
      <a:lvl3pPr marL="550800" indent="-182880" algn="l" defTabSz="457200" rtl="0" eaLnBrk="1" latinLnBrk="0" hangingPunct="1">
        <a:spcBef>
          <a:spcPts val="400"/>
        </a:spcBef>
        <a:buClr>
          <a:schemeClr val="tx1"/>
        </a:buClr>
        <a:buFont typeface="Arial" pitchFamily="34" charset="0"/>
        <a:buChar char="•"/>
        <a:defRPr sz="1400" kern="1200">
          <a:solidFill>
            <a:schemeClr val="tx1"/>
          </a:solidFill>
          <a:latin typeface="+mn-lt"/>
          <a:ea typeface="+mn-ea"/>
          <a:cs typeface="Arial" pitchFamily="34" charset="0"/>
        </a:defRPr>
      </a:lvl3pPr>
      <a:lvl4pPr marL="734400" indent="-182880" algn="l" defTabSz="457200" rtl="0" eaLnBrk="1" latinLnBrk="0" hangingPunct="1">
        <a:spcBef>
          <a:spcPts val="300"/>
        </a:spcBef>
        <a:buClr>
          <a:schemeClr val="tx1"/>
        </a:buClr>
        <a:buFont typeface="Arial" pitchFamily="34" charset="0"/>
        <a:buChar char="•"/>
        <a:defRPr sz="1200" kern="1200">
          <a:solidFill>
            <a:schemeClr val="tx1"/>
          </a:solidFill>
          <a:latin typeface="+mn-lt"/>
          <a:ea typeface="+mn-ea"/>
          <a:cs typeface="Arial" pitchFamily="34" charset="0"/>
        </a:defRPr>
      </a:lvl4pPr>
      <a:lvl5pPr marL="918000" indent="-182880" algn="l" defTabSz="457200" rtl="0" eaLnBrk="1" latinLnBrk="0" hangingPunct="1">
        <a:spcBef>
          <a:spcPts val="300"/>
        </a:spcBef>
        <a:buClr>
          <a:schemeClr val="tx1"/>
        </a:buClr>
        <a:buFont typeface="Arial" pitchFamily="34" charset="0"/>
        <a:buChar char="•"/>
        <a:defRPr sz="11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1" y="6369944"/>
            <a:ext cx="9143999" cy="486460"/>
          </a:xfrm>
          <a:prstGeom prst="rect">
            <a:avLst/>
          </a:prstGeom>
          <a:solidFill>
            <a:srgbClr val="EBECED"/>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GB" dirty="0">
              <a:solidFill>
                <a:srgbClr val="FFFFFF"/>
              </a:solidFill>
            </a:endParaRPr>
          </a:p>
        </p:txBody>
      </p:sp>
      <p:sp>
        <p:nvSpPr>
          <p:cNvPr id="2" name="Title Placeholder 1"/>
          <p:cNvSpPr>
            <a:spLocks noGrp="1"/>
          </p:cNvSpPr>
          <p:nvPr>
            <p:ph type="title"/>
          </p:nvPr>
        </p:nvSpPr>
        <p:spPr>
          <a:xfrm>
            <a:off x="366713" y="340360"/>
            <a:ext cx="8408987" cy="396000"/>
          </a:xfrm>
          <a:prstGeom prst="rect">
            <a:avLst/>
          </a:prstGeom>
        </p:spPr>
        <p:txBody>
          <a:bodyPr vert="horz" wrap="square" lIns="0" tIns="0" rIns="0" bIns="0" rtlCol="0" anchor="t" anchorCtr="0">
            <a:noAutofit/>
          </a:bodyPr>
          <a:lstStyle/>
          <a:p>
            <a:r>
              <a:rPr lang="en-US" noProof="0"/>
              <a:t>Click to edit Master title style</a:t>
            </a:r>
            <a:endParaRPr lang="en-GB" noProof="0" dirty="0"/>
          </a:p>
        </p:txBody>
      </p:sp>
      <p:sp>
        <p:nvSpPr>
          <p:cNvPr id="3" name="Text Placeholder 2"/>
          <p:cNvSpPr>
            <a:spLocks noGrp="1"/>
          </p:cNvSpPr>
          <p:nvPr>
            <p:ph type="body" idx="1"/>
          </p:nvPr>
        </p:nvSpPr>
        <p:spPr bwMode="gray">
          <a:xfrm>
            <a:off x="366713" y="1603375"/>
            <a:ext cx="8408987" cy="4572000"/>
          </a:xfrm>
          <a:prstGeom prst="rect">
            <a:avLst/>
          </a:prstGeom>
        </p:spPr>
        <p:txBody>
          <a:bodyPr vert="horz" wrap="square"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6" name="Slide Number Placeholder 5"/>
          <p:cNvSpPr>
            <a:spLocks noGrp="1"/>
          </p:cNvSpPr>
          <p:nvPr>
            <p:ph type="sldNum" sz="quarter" idx="4"/>
          </p:nvPr>
        </p:nvSpPr>
        <p:spPr bwMode="gray">
          <a:xfrm>
            <a:off x="7494482" y="6537600"/>
            <a:ext cx="144000" cy="144000"/>
          </a:xfrm>
          <a:prstGeom prst="rect">
            <a:avLst/>
          </a:prstGeom>
        </p:spPr>
        <p:txBody>
          <a:bodyPr vert="horz" wrap="none" lIns="0" tIns="0" rIns="0" bIns="0" rtlCol="0" anchor="ctr">
            <a:noAutofit/>
          </a:bodyPr>
          <a:lstStyle>
            <a:lvl1pPr algn="r">
              <a:defRPr sz="900" b="1">
                <a:solidFill>
                  <a:schemeClr val="tx1"/>
                </a:solidFill>
                <a:latin typeface="+mn-lt"/>
                <a:cs typeface="Arial" pitchFamily="34" charset="0"/>
              </a:defRPr>
            </a:lvl1pPr>
          </a:lstStyle>
          <a:p>
            <a:fld id="{D34DACC3-9742-4940-92E6-4CAB853A3218}" type="slidenum">
              <a:rPr lang="en-GB" smtClean="0">
                <a:solidFill>
                  <a:srgbClr val="565A5C"/>
                </a:solidFill>
              </a:rPr>
              <a:pPr/>
              <a:t>‹#›</a:t>
            </a:fld>
            <a:endParaRPr lang="en-GB" dirty="0">
              <a:solidFill>
                <a:srgbClr val="565A5C"/>
              </a:solidFill>
            </a:endParaRPr>
          </a:p>
        </p:txBody>
      </p:sp>
      <p:sp>
        <p:nvSpPr>
          <p:cNvPr id="4" name="Date Placeholder 3"/>
          <p:cNvSpPr>
            <a:spLocks noGrp="1"/>
          </p:cNvSpPr>
          <p:nvPr>
            <p:ph type="dt" sz="half" idx="2"/>
          </p:nvPr>
        </p:nvSpPr>
        <p:spPr bwMode="gray">
          <a:xfrm>
            <a:off x="366713" y="6539162"/>
            <a:ext cx="2160000" cy="144000"/>
          </a:xfrm>
          <a:prstGeom prst="rect">
            <a:avLst/>
          </a:prstGeom>
        </p:spPr>
        <p:txBody>
          <a:bodyPr vert="horz" wrap="square" lIns="0" tIns="0" rIns="0" bIns="0" rtlCol="0" anchor="ctr">
            <a:noAutofit/>
          </a:bodyPr>
          <a:lstStyle>
            <a:lvl1pPr algn="l">
              <a:defRPr sz="900" b="0">
                <a:solidFill>
                  <a:schemeClr val="tx1"/>
                </a:solidFill>
                <a:latin typeface="+mn-lt"/>
                <a:cs typeface="Arial" pitchFamily="34" charset="0"/>
              </a:defRPr>
            </a:lvl1pPr>
          </a:lstStyle>
          <a:p>
            <a:fld id="{C5773CC8-F43E-4EDC-B2C8-95180720E105}" type="datetime1">
              <a:rPr lang="en-GB" smtClean="0">
                <a:solidFill>
                  <a:srgbClr val="565A5C"/>
                </a:solidFill>
              </a:rPr>
              <a:pPr/>
              <a:t>12/10/2018</a:t>
            </a:fld>
            <a:endParaRPr lang="en-GB" dirty="0">
              <a:solidFill>
                <a:srgbClr val="565A5C"/>
              </a:solidFill>
            </a:endParaRPr>
          </a:p>
        </p:txBody>
      </p:sp>
      <p:pic>
        <p:nvPicPr>
          <p:cNvPr id="5" name="Picture 4"/>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7782482" y="6507853"/>
            <a:ext cx="1104343" cy="212034"/>
          </a:xfrm>
          <a:prstGeom prst="rect">
            <a:avLst/>
          </a:prstGeom>
        </p:spPr>
      </p:pic>
      <p:sp>
        <p:nvSpPr>
          <p:cNvPr id="7" name="Footer Placeholder 6"/>
          <p:cNvSpPr>
            <a:spLocks noGrp="1"/>
          </p:cNvSpPr>
          <p:nvPr>
            <p:ph type="ftr" sz="quarter" idx="3"/>
          </p:nvPr>
        </p:nvSpPr>
        <p:spPr>
          <a:xfrm>
            <a:off x="4737100" y="6538126"/>
            <a:ext cx="2160000" cy="144000"/>
          </a:xfrm>
          <a:prstGeom prst="rect">
            <a:avLst/>
          </a:prstGeom>
        </p:spPr>
        <p:txBody>
          <a:bodyPr vert="horz" wrap="square" lIns="0" tIns="0" rIns="0" bIns="0" rtlCol="0" anchor="ctr">
            <a:noAutofit/>
          </a:bodyPr>
          <a:lstStyle>
            <a:lvl1pPr>
              <a:defRPr lang="en-US" sz="900" b="0" dirty="0">
                <a:cs typeface="Arial" pitchFamily="34" charset="0"/>
              </a:defRPr>
            </a:lvl1pPr>
          </a:lstStyle>
          <a:p>
            <a:r>
              <a:rPr lang="en-GB">
                <a:solidFill>
                  <a:srgbClr val="565A5C"/>
                </a:solidFill>
              </a:rPr>
              <a:t>Footer or alternate date</a:t>
            </a:r>
          </a:p>
        </p:txBody>
      </p:sp>
    </p:spTree>
    <p:extLst>
      <p:ext uri="{BB962C8B-B14F-4D97-AF65-F5344CB8AC3E}">
        <p14:creationId xmlns:p14="http://schemas.microsoft.com/office/powerpoint/2010/main" val="606959797"/>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 id="2147483721" r:id="rId17"/>
    <p:sldLayoutId id="2147483722" r:id="rId18"/>
    <p:sldLayoutId id="2147483723" r:id="rId19"/>
    <p:sldLayoutId id="2147483724" r:id="rId20"/>
  </p:sldLayoutIdLst>
  <p:hf hdr="0" ftr="0" dt="0"/>
  <p:txStyles>
    <p:titleStyle>
      <a:lvl1pPr algn="l" defTabSz="457200" rtl="0" eaLnBrk="1" latinLnBrk="0" hangingPunct="1">
        <a:spcBef>
          <a:spcPct val="0"/>
        </a:spcBef>
        <a:buNone/>
        <a:defRPr sz="2600" b="1" kern="1200">
          <a:solidFill>
            <a:schemeClr val="tx2"/>
          </a:solidFill>
          <a:latin typeface="+mj-lt"/>
          <a:ea typeface="+mj-ea"/>
          <a:cs typeface="Arial" pitchFamily="34" charset="0"/>
        </a:defRPr>
      </a:lvl1pPr>
    </p:titleStyle>
    <p:bodyStyle>
      <a:lvl1pPr marL="182880" indent="-182880" algn="l" defTabSz="457200" rtl="0" eaLnBrk="1" latinLnBrk="0" hangingPunct="1">
        <a:spcBef>
          <a:spcPts val="1000"/>
        </a:spcBef>
        <a:buClr>
          <a:schemeClr val="tx2"/>
        </a:buClr>
        <a:buFont typeface="Arial"/>
        <a:buChar char="•"/>
        <a:defRPr sz="2000" kern="1200">
          <a:solidFill>
            <a:schemeClr val="tx1"/>
          </a:solidFill>
          <a:latin typeface="+mn-lt"/>
          <a:ea typeface="+mn-ea"/>
          <a:cs typeface="Arial" pitchFamily="34" charset="0"/>
        </a:defRPr>
      </a:lvl1pPr>
      <a:lvl2pPr marL="365760" indent="-183600" algn="l" defTabSz="457200" rtl="0" eaLnBrk="1" latinLnBrk="0" hangingPunct="1">
        <a:spcBef>
          <a:spcPts val="600"/>
        </a:spcBef>
        <a:buClr>
          <a:srgbClr val="565A5C"/>
        </a:buClr>
        <a:buFont typeface="Arial" pitchFamily="34" charset="0"/>
        <a:buChar char="•"/>
        <a:defRPr sz="1800" kern="1200">
          <a:solidFill>
            <a:schemeClr val="tx1"/>
          </a:solidFill>
          <a:latin typeface="+mn-lt"/>
          <a:ea typeface="+mn-ea"/>
          <a:cs typeface="Arial" pitchFamily="34" charset="0"/>
        </a:defRPr>
      </a:lvl2pPr>
      <a:lvl3pPr marL="550800" indent="-182880" algn="l" defTabSz="457200" rtl="0" eaLnBrk="1" latinLnBrk="0" hangingPunct="1">
        <a:spcBef>
          <a:spcPts val="400"/>
        </a:spcBef>
        <a:buClr>
          <a:schemeClr val="tx1"/>
        </a:buClr>
        <a:buFont typeface="Arial" pitchFamily="34" charset="0"/>
        <a:buChar char="•"/>
        <a:defRPr sz="1400" kern="1200">
          <a:solidFill>
            <a:schemeClr val="tx1"/>
          </a:solidFill>
          <a:latin typeface="+mn-lt"/>
          <a:ea typeface="+mn-ea"/>
          <a:cs typeface="Arial" pitchFamily="34" charset="0"/>
        </a:defRPr>
      </a:lvl3pPr>
      <a:lvl4pPr marL="734400" indent="-182880" algn="l" defTabSz="457200" rtl="0" eaLnBrk="1" latinLnBrk="0" hangingPunct="1">
        <a:spcBef>
          <a:spcPts val="300"/>
        </a:spcBef>
        <a:buClr>
          <a:schemeClr val="tx1"/>
        </a:buClr>
        <a:buFont typeface="Arial" pitchFamily="34" charset="0"/>
        <a:buChar char="•"/>
        <a:defRPr sz="1200" kern="1200">
          <a:solidFill>
            <a:schemeClr val="tx1"/>
          </a:solidFill>
          <a:latin typeface="+mn-lt"/>
          <a:ea typeface="+mn-ea"/>
          <a:cs typeface="Arial" pitchFamily="34" charset="0"/>
        </a:defRPr>
      </a:lvl4pPr>
      <a:lvl5pPr marL="918000" indent="-182880" algn="l" defTabSz="457200" rtl="0" eaLnBrk="1" latinLnBrk="0" hangingPunct="1">
        <a:spcBef>
          <a:spcPts val="300"/>
        </a:spcBef>
        <a:buClr>
          <a:schemeClr val="tx1"/>
        </a:buClr>
        <a:buFont typeface="Arial" pitchFamily="34" charset="0"/>
        <a:buChar char="•"/>
        <a:defRPr sz="11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1" y="6369944"/>
            <a:ext cx="9143999" cy="486460"/>
          </a:xfrm>
          <a:prstGeom prst="rect">
            <a:avLst/>
          </a:prstGeom>
          <a:solidFill>
            <a:srgbClr val="EBECED"/>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GB" dirty="0">
              <a:solidFill>
                <a:srgbClr val="FFFFFF"/>
              </a:solidFill>
            </a:endParaRPr>
          </a:p>
        </p:txBody>
      </p:sp>
      <p:sp>
        <p:nvSpPr>
          <p:cNvPr id="2" name="Title Placeholder 1"/>
          <p:cNvSpPr>
            <a:spLocks noGrp="1"/>
          </p:cNvSpPr>
          <p:nvPr>
            <p:ph type="title"/>
          </p:nvPr>
        </p:nvSpPr>
        <p:spPr>
          <a:xfrm>
            <a:off x="366713" y="340360"/>
            <a:ext cx="8408987" cy="396000"/>
          </a:xfrm>
          <a:prstGeom prst="rect">
            <a:avLst/>
          </a:prstGeom>
        </p:spPr>
        <p:txBody>
          <a:bodyPr vert="horz" wrap="square" lIns="0" tIns="0" rIns="0" bIns="0" rtlCol="0" anchor="t" anchorCtr="0">
            <a:noAutofit/>
          </a:bodyPr>
          <a:lstStyle/>
          <a:p>
            <a:r>
              <a:rPr lang="en-US" noProof="0"/>
              <a:t>Click to edit Master title style</a:t>
            </a:r>
            <a:endParaRPr lang="en-GB" noProof="0" dirty="0"/>
          </a:p>
        </p:txBody>
      </p:sp>
      <p:sp>
        <p:nvSpPr>
          <p:cNvPr id="3" name="Text Placeholder 2"/>
          <p:cNvSpPr>
            <a:spLocks noGrp="1"/>
          </p:cNvSpPr>
          <p:nvPr>
            <p:ph type="body" idx="1"/>
          </p:nvPr>
        </p:nvSpPr>
        <p:spPr bwMode="gray">
          <a:xfrm>
            <a:off x="366713" y="1603375"/>
            <a:ext cx="8408987" cy="4572000"/>
          </a:xfrm>
          <a:prstGeom prst="rect">
            <a:avLst/>
          </a:prstGeom>
        </p:spPr>
        <p:txBody>
          <a:bodyPr vert="horz" wrap="square"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6" name="Slide Number Placeholder 5"/>
          <p:cNvSpPr>
            <a:spLocks noGrp="1"/>
          </p:cNvSpPr>
          <p:nvPr>
            <p:ph type="sldNum" sz="quarter" idx="4"/>
          </p:nvPr>
        </p:nvSpPr>
        <p:spPr bwMode="gray">
          <a:xfrm>
            <a:off x="7494482" y="6537600"/>
            <a:ext cx="144000" cy="144000"/>
          </a:xfrm>
          <a:prstGeom prst="rect">
            <a:avLst/>
          </a:prstGeom>
        </p:spPr>
        <p:txBody>
          <a:bodyPr vert="horz" wrap="none" lIns="0" tIns="0" rIns="0" bIns="0" rtlCol="0" anchor="ctr">
            <a:noAutofit/>
          </a:bodyPr>
          <a:lstStyle>
            <a:lvl1pPr algn="r">
              <a:defRPr sz="900" b="1">
                <a:solidFill>
                  <a:schemeClr val="tx1"/>
                </a:solidFill>
                <a:latin typeface="+mn-lt"/>
                <a:cs typeface="Arial" pitchFamily="34" charset="0"/>
              </a:defRPr>
            </a:lvl1pPr>
          </a:lstStyle>
          <a:p>
            <a:fld id="{D34DACC3-9742-4940-92E6-4CAB853A3218}" type="slidenum">
              <a:rPr lang="en-GB" smtClean="0">
                <a:solidFill>
                  <a:srgbClr val="565A5C"/>
                </a:solidFill>
              </a:rPr>
              <a:pPr/>
              <a:t>‹#›</a:t>
            </a:fld>
            <a:endParaRPr lang="en-GB" dirty="0">
              <a:solidFill>
                <a:srgbClr val="565A5C"/>
              </a:solidFill>
            </a:endParaRPr>
          </a:p>
        </p:txBody>
      </p:sp>
      <p:sp>
        <p:nvSpPr>
          <p:cNvPr id="4" name="Date Placeholder 3"/>
          <p:cNvSpPr>
            <a:spLocks noGrp="1"/>
          </p:cNvSpPr>
          <p:nvPr>
            <p:ph type="dt" sz="half" idx="2"/>
          </p:nvPr>
        </p:nvSpPr>
        <p:spPr bwMode="gray">
          <a:xfrm>
            <a:off x="366713" y="6539162"/>
            <a:ext cx="2160000" cy="144000"/>
          </a:xfrm>
          <a:prstGeom prst="rect">
            <a:avLst/>
          </a:prstGeom>
        </p:spPr>
        <p:txBody>
          <a:bodyPr vert="horz" wrap="square" lIns="0" tIns="0" rIns="0" bIns="0" rtlCol="0" anchor="ctr">
            <a:noAutofit/>
          </a:bodyPr>
          <a:lstStyle>
            <a:lvl1pPr algn="l">
              <a:defRPr sz="900" b="0">
                <a:solidFill>
                  <a:schemeClr val="tx1"/>
                </a:solidFill>
                <a:latin typeface="+mn-lt"/>
                <a:cs typeface="Arial" pitchFamily="34" charset="0"/>
              </a:defRPr>
            </a:lvl1pPr>
          </a:lstStyle>
          <a:p>
            <a:fld id="{C5773CC8-F43E-4EDC-B2C8-95180720E105}" type="datetime1">
              <a:rPr lang="en-GB" smtClean="0">
                <a:solidFill>
                  <a:srgbClr val="565A5C"/>
                </a:solidFill>
              </a:rPr>
              <a:pPr/>
              <a:t>12/10/2018</a:t>
            </a:fld>
            <a:endParaRPr lang="en-GB" dirty="0">
              <a:solidFill>
                <a:srgbClr val="565A5C"/>
              </a:solidFill>
            </a:endParaRPr>
          </a:p>
        </p:txBody>
      </p:sp>
      <p:pic>
        <p:nvPicPr>
          <p:cNvPr id="5" name="Picture 4"/>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7782482" y="6507853"/>
            <a:ext cx="1104343" cy="212034"/>
          </a:xfrm>
          <a:prstGeom prst="rect">
            <a:avLst/>
          </a:prstGeom>
        </p:spPr>
      </p:pic>
      <p:sp>
        <p:nvSpPr>
          <p:cNvPr id="7" name="Footer Placeholder 6"/>
          <p:cNvSpPr>
            <a:spLocks noGrp="1"/>
          </p:cNvSpPr>
          <p:nvPr>
            <p:ph type="ftr" sz="quarter" idx="3"/>
          </p:nvPr>
        </p:nvSpPr>
        <p:spPr>
          <a:xfrm>
            <a:off x="4737100" y="6538126"/>
            <a:ext cx="2160000" cy="144000"/>
          </a:xfrm>
          <a:prstGeom prst="rect">
            <a:avLst/>
          </a:prstGeom>
        </p:spPr>
        <p:txBody>
          <a:bodyPr vert="horz" wrap="square" lIns="0" tIns="0" rIns="0" bIns="0" rtlCol="0" anchor="ctr">
            <a:noAutofit/>
          </a:bodyPr>
          <a:lstStyle>
            <a:lvl1pPr>
              <a:defRPr lang="en-US" sz="900" b="0" dirty="0">
                <a:cs typeface="Arial" pitchFamily="34" charset="0"/>
              </a:defRPr>
            </a:lvl1pPr>
          </a:lstStyle>
          <a:p>
            <a:r>
              <a:rPr lang="en-GB">
                <a:solidFill>
                  <a:srgbClr val="565A5C"/>
                </a:solidFill>
              </a:rPr>
              <a:t>Footer or alternate date</a:t>
            </a:r>
          </a:p>
        </p:txBody>
      </p:sp>
    </p:spTree>
    <p:extLst>
      <p:ext uri="{BB962C8B-B14F-4D97-AF65-F5344CB8AC3E}">
        <p14:creationId xmlns:p14="http://schemas.microsoft.com/office/powerpoint/2010/main" val="386207057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 id="2147483743" r:id="rId18"/>
    <p:sldLayoutId id="2147483744" r:id="rId19"/>
    <p:sldLayoutId id="2147483745" r:id="rId20"/>
  </p:sldLayoutIdLst>
  <p:hf hdr="0" ftr="0" dt="0"/>
  <p:txStyles>
    <p:titleStyle>
      <a:lvl1pPr algn="l" defTabSz="457200" rtl="0" eaLnBrk="1" latinLnBrk="0" hangingPunct="1">
        <a:spcBef>
          <a:spcPct val="0"/>
        </a:spcBef>
        <a:buNone/>
        <a:defRPr sz="2600" b="1" kern="1200">
          <a:solidFill>
            <a:schemeClr val="tx2"/>
          </a:solidFill>
          <a:latin typeface="+mj-lt"/>
          <a:ea typeface="+mj-ea"/>
          <a:cs typeface="Arial" pitchFamily="34" charset="0"/>
        </a:defRPr>
      </a:lvl1pPr>
    </p:titleStyle>
    <p:bodyStyle>
      <a:lvl1pPr marL="182880" indent="-182880" algn="l" defTabSz="457200" rtl="0" eaLnBrk="1" latinLnBrk="0" hangingPunct="1">
        <a:spcBef>
          <a:spcPts val="1000"/>
        </a:spcBef>
        <a:buClr>
          <a:schemeClr val="tx2"/>
        </a:buClr>
        <a:buFont typeface="Arial"/>
        <a:buChar char="•"/>
        <a:defRPr sz="2000" kern="1200">
          <a:solidFill>
            <a:schemeClr val="tx1"/>
          </a:solidFill>
          <a:latin typeface="+mn-lt"/>
          <a:ea typeface="+mn-ea"/>
          <a:cs typeface="Arial" pitchFamily="34" charset="0"/>
        </a:defRPr>
      </a:lvl1pPr>
      <a:lvl2pPr marL="365760" indent="-183600" algn="l" defTabSz="457200" rtl="0" eaLnBrk="1" latinLnBrk="0" hangingPunct="1">
        <a:spcBef>
          <a:spcPts val="600"/>
        </a:spcBef>
        <a:buClr>
          <a:srgbClr val="565A5C"/>
        </a:buClr>
        <a:buFont typeface="Arial" pitchFamily="34" charset="0"/>
        <a:buChar char="•"/>
        <a:defRPr sz="1800" kern="1200">
          <a:solidFill>
            <a:schemeClr val="tx1"/>
          </a:solidFill>
          <a:latin typeface="+mn-lt"/>
          <a:ea typeface="+mn-ea"/>
          <a:cs typeface="Arial" pitchFamily="34" charset="0"/>
        </a:defRPr>
      </a:lvl2pPr>
      <a:lvl3pPr marL="550800" indent="-182880" algn="l" defTabSz="457200" rtl="0" eaLnBrk="1" latinLnBrk="0" hangingPunct="1">
        <a:spcBef>
          <a:spcPts val="400"/>
        </a:spcBef>
        <a:buClr>
          <a:schemeClr val="tx1"/>
        </a:buClr>
        <a:buFont typeface="Arial" pitchFamily="34" charset="0"/>
        <a:buChar char="•"/>
        <a:defRPr sz="1400" kern="1200">
          <a:solidFill>
            <a:schemeClr val="tx1"/>
          </a:solidFill>
          <a:latin typeface="+mn-lt"/>
          <a:ea typeface="+mn-ea"/>
          <a:cs typeface="Arial" pitchFamily="34" charset="0"/>
        </a:defRPr>
      </a:lvl3pPr>
      <a:lvl4pPr marL="734400" indent="-182880" algn="l" defTabSz="457200" rtl="0" eaLnBrk="1" latinLnBrk="0" hangingPunct="1">
        <a:spcBef>
          <a:spcPts val="300"/>
        </a:spcBef>
        <a:buClr>
          <a:schemeClr val="tx1"/>
        </a:buClr>
        <a:buFont typeface="Arial" pitchFamily="34" charset="0"/>
        <a:buChar char="•"/>
        <a:defRPr sz="1200" kern="1200">
          <a:solidFill>
            <a:schemeClr val="tx1"/>
          </a:solidFill>
          <a:latin typeface="+mn-lt"/>
          <a:ea typeface="+mn-ea"/>
          <a:cs typeface="Arial" pitchFamily="34" charset="0"/>
        </a:defRPr>
      </a:lvl4pPr>
      <a:lvl5pPr marL="918000" indent="-182880" algn="l" defTabSz="457200" rtl="0" eaLnBrk="1" latinLnBrk="0" hangingPunct="1">
        <a:spcBef>
          <a:spcPts val="300"/>
        </a:spcBef>
        <a:buClr>
          <a:schemeClr val="tx1"/>
        </a:buClr>
        <a:buFont typeface="Arial" pitchFamily="34" charset="0"/>
        <a:buChar char="•"/>
        <a:defRPr sz="11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hyperlink" Target="mailto:ethan.heinz@dentons.com" TargetMode="External"/><Relationship Id="rId2" Type="http://schemas.openxmlformats.org/officeDocument/2006/relationships/notesSlide" Target="../notesSlides/notesSlide13.xml"/><Relationship Id="rId1" Type="http://schemas.openxmlformats.org/officeDocument/2006/relationships/slideLayout" Target="../slideLayouts/slideLayout51.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6712" y="2515673"/>
            <a:ext cx="7596188" cy="1107996"/>
          </a:xfrm>
        </p:spPr>
        <p:txBody>
          <a:bodyPr anchor="ctr"/>
          <a:lstStyle/>
          <a:p>
            <a:r>
              <a:rPr lang="en-US" dirty="0"/>
              <a:t>Recent developments in sanctions targeting Russia</a:t>
            </a:r>
            <a:endParaRPr lang="en-GB" i="1" dirty="0"/>
          </a:p>
        </p:txBody>
      </p:sp>
      <p:sp>
        <p:nvSpPr>
          <p:cNvPr id="4" name="Slide Number Placeholder 3"/>
          <p:cNvSpPr>
            <a:spLocks noGrp="1"/>
          </p:cNvSpPr>
          <p:nvPr>
            <p:ph type="sldNum" sz="quarter" idx="13"/>
          </p:nvPr>
        </p:nvSpPr>
        <p:spPr/>
        <p:txBody>
          <a:bodyPr/>
          <a:lstStyle/>
          <a:p>
            <a:fld id="{D34DACC3-9742-4940-92E6-4CAB853A3218}" type="slidenum">
              <a:rPr lang="en-GB" smtClean="0">
                <a:solidFill>
                  <a:srgbClr val="FFFFFF"/>
                </a:solidFill>
              </a:rPr>
              <a:pPr/>
              <a:t>1</a:t>
            </a:fld>
            <a:endParaRPr lang="en-GB" dirty="0">
              <a:solidFill>
                <a:srgbClr val="FFFFFF"/>
              </a:solidFill>
            </a:endParaRPr>
          </a:p>
        </p:txBody>
      </p:sp>
      <p:sp>
        <p:nvSpPr>
          <p:cNvPr id="5" name="Title 1"/>
          <p:cNvSpPr txBox="1">
            <a:spLocks/>
          </p:cNvSpPr>
          <p:nvPr/>
        </p:nvSpPr>
        <p:spPr bwMode="gray">
          <a:xfrm>
            <a:off x="376236" y="4356213"/>
            <a:ext cx="7815263" cy="830997"/>
          </a:xfrm>
          <a:prstGeom prst="rect">
            <a:avLst/>
          </a:prstGeom>
        </p:spPr>
        <p:txBody>
          <a:bodyPr vert="horz" wrap="square" lIns="0" tIns="0" rIns="0" bIns="0" rtlCol="0" anchor="ctr" anchorCtr="0">
            <a:spAutoFit/>
          </a:bodyPr>
          <a:lstStyle>
            <a:lvl1pPr algn="l" defTabSz="457200" rtl="0" eaLnBrk="1" latinLnBrk="0" hangingPunct="1">
              <a:lnSpc>
                <a:spcPct val="100000"/>
              </a:lnSpc>
              <a:spcBef>
                <a:spcPct val="0"/>
              </a:spcBef>
              <a:buNone/>
              <a:defRPr sz="3600" b="1" kern="1200">
                <a:solidFill>
                  <a:schemeClr val="bg1"/>
                </a:solidFill>
                <a:latin typeface="+mj-lt"/>
                <a:ea typeface="+mj-ea"/>
                <a:cs typeface="Arial" pitchFamily="34" charset="0"/>
              </a:defRPr>
            </a:lvl1pPr>
          </a:lstStyle>
          <a:p>
            <a:r>
              <a:rPr lang="en-GB" sz="1800" dirty="0"/>
              <a:t>Presentation to the Belgian-Russian Business Club</a:t>
            </a:r>
          </a:p>
          <a:p>
            <a:r>
              <a:rPr lang="en-GB" sz="1800" dirty="0"/>
              <a:t>Moscow, </a:t>
            </a:r>
            <a:r>
              <a:rPr lang="en-US" sz="1800" dirty="0">
                <a:solidFill>
                  <a:srgbClr val="FFFFFF"/>
                </a:solidFill>
              </a:rPr>
              <a:t>10 October 2018</a:t>
            </a:r>
          </a:p>
          <a:p>
            <a:r>
              <a:rPr lang="en-US" sz="1800" dirty="0">
                <a:solidFill>
                  <a:srgbClr val="FFFFFF"/>
                </a:solidFill>
              </a:rPr>
              <a:t>Ethan Heinz, Counsel</a:t>
            </a:r>
          </a:p>
        </p:txBody>
      </p:sp>
    </p:spTree>
    <p:extLst>
      <p:ext uri="{BB962C8B-B14F-4D97-AF65-F5344CB8AC3E}">
        <p14:creationId xmlns:p14="http://schemas.microsoft.com/office/powerpoint/2010/main" val="2938708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34DACC3-9742-4940-92E6-4CAB853A3218}" type="slidenum">
              <a:rPr lang="en-GB" smtClean="0">
                <a:solidFill>
                  <a:srgbClr val="565A5C"/>
                </a:solidFill>
              </a:rPr>
              <a:pPr/>
              <a:t>10</a:t>
            </a:fld>
            <a:endParaRPr lang="en-GB" dirty="0">
              <a:solidFill>
                <a:srgbClr val="565A5C"/>
              </a:solidFill>
            </a:endParaRPr>
          </a:p>
        </p:txBody>
      </p:sp>
      <p:sp>
        <p:nvSpPr>
          <p:cNvPr id="3" name="Title 2"/>
          <p:cNvSpPr>
            <a:spLocks noGrp="1"/>
          </p:cNvSpPr>
          <p:nvPr>
            <p:ph type="title"/>
          </p:nvPr>
        </p:nvSpPr>
        <p:spPr>
          <a:xfrm>
            <a:off x="500063" y="340360"/>
            <a:ext cx="8408987" cy="396000"/>
          </a:xfrm>
        </p:spPr>
        <p:txBody>
          <a:bodyPr/>
          <a:lstStyle/>
          <a:p>
            <a:r>
              <a:rPr lang="en-US" dirty="0">
                <a:solidFill>
                  <a:srgbClr val="6E2D91"/>
                </a:solidFill>
                <a:latin typeface="Arial" pitchFamily="34" charset="0"/>
              </a:rPr>
              <a:t>Pending US sanctions legislation</a:t>
            </a:r>
            <a:endParaRPr lang="en-US" dirty="0"/>
          </a:p>
        </p:txBody>
      </p:sp>
      <p:sp>
        <p:nvSpPr>
          <p:cNvPr id="4" name="Text Placeholder 3"/>
          <p:cNvSpPr>
            <a:spLocks noGrp="1"/>
          </p:cNvSpPr>
          <p:nvPr>
            <p:ph type="body" sz="quarter" idx="24"/>
          </p:nvPr>
        </p:nvSpPr>
        <p:spPr>
          <a:xfrm>
            <a:off x="228600" y="1066800"/>
            <a:ext cx="8782050" cy="5276850"/>
          </a:xfrm>
        </p:spPr>
        <p:txBody>
          <a:bodyPr/>
          <a:lstStyle/>
          <a:p>
            <a:pPr marL="285750" lvl="1" indent="-285750">
              <a:lnSpc>
                <a:spcPct val="80000"/>
              </a:lnSpc>
              <a:spcBef>
                <a:spcPts val="1000"/>
              </a:spcBef>
              <a:buClr>
                <a:schemeClr val="accent1"/>
              </a:buClr>
              <a:buFont typeface="Arial"/>
              <a:buChar char="•"/>
            </a:pPr>
            <a:r>
              <a:rPr lang="en-GB" sz="1700" dirty="0">
                <a:latin typeface="Arial" pitchFamily="34" charset="0"/>
              </a:rPr>
              <a:t>Various bills introduced in Congress would significantly escalate sanctions</a:t>
            </a:r>
          </a:p>
          <a:p>
            <a:pPr marL="285750" lvl="1" indent="-285750">
              <a:lnSpc>
                <a:spcPct val="80000"/>
              </a:lnSpc>
              <a:spcBef>
                <a:spcPts val="1000"/>
              </a:spcBef>
              <a:buClr>
                <a:schemeClr val="accent1"/>
              </a:buClr>
              <a:buFont typeface="Arial"/>
              <a:buChar char="•"/>
            </a:pPr>
            <a:r>
              <a:rPr lang="en-US" sz="1700" dirty="0">
                <a:latin typeface="Arial" pitchFamily="34" charset="0"/>
              </a:rPr>
              <a:t>No real movement on the Stand with UK against Russia Violations Act.  Or the Secure America from Russian Interference Act of 2018.  Or the Defend Against Russian Disinformation and Aggression Act.</a:t>
            </a:r>
          </a:p>
          <a:p>
            <a:pPr marL="285750" lvl="1" indent="-285750">
              <a:lnSpc>
                <a:spcPct val="80000"/>
              </a:lnSpc>
              <a:spcBef>
                <a:spcPts val="1000"/>
              </a:spcBef>
              <a:buClr>
                <a:schemeClr val="accent1"/>
              </a:buClr>
              <a:buFont typeface="Arial"/>
              <a:buChar char="•"/>
            </a:pPr>
            <a:r>
              <a:rPr lang="en-US" sz="1700" dirty="0">
                <a:latin typeface="Arial" pitchFamily="34" charset="0"/>
              </a:rPr>
              <a:t>Defending Elections from Threats by Establishing Redlines Act (DETER). </a:t>
            </a:r>
          </a:p>
          <a:p>
            <a:pPr marL="468630" lvl="2" indent="-285750">
              <a:lnSpc>
                <a:spcPct val="80000"/>
              </a:lnSpc>
              <a:spcBef>
                <a:spcPts val="1000"/>
              </a:spcBef>
              <a:buClr>
                <a:schemeClr val="accent1"/>
              </a:buClr>
              <a:buFont typeface="Arial"/>
              <a:buChar char="•"/>
            </a:pPr>
            <a:r>
              <a:rPr lang="en-US" sz="1300" dirty="0">
                <a:latin typeface="Arial" pitchFamily="34" charset="0"/>
              </a:rPr>
              <a:t>Thermonuclear – would designate every “Kremlin List” oligarch, all major energy companies &amp; state banks as SDNs in case of future electoral interference</a:t>
            </a:r>
          </a:p>
          <a:p>
            <a:pPr marL="468630" lvl="2" indent="-285750">
              <a:lnSpc>
                <a:spcPct val="80000"/>
              </a:lnSpc>
              <a:spcBef>
                <a:spcPts val="1000"/>
              </a:spcBef>
              <a:buClr>
                <a:schemeClr val="accent1"/>
              </a:buClr>
              <a:buFont typeface="Arial"/>
              <a:buChar char="•"/>
            </a:pPr>
            <a:r>
              <a:rPr lang="en-US" sz="1200" dirty="0">
                <a:latin typeface="Arial" pitchFamily="34" charset="0"/>
              </a:rPr>
              <a:t>One Senate committee hearing in August; no House action to date.</a:t>
            </a:r>
          </a:p>
          <a:p>
            <a:pPr marL="468630" lvl="2" indent="-285750">
              <a:lnSpc>
                <a:spcPct val="80000"/>
              </a:lnSpc>
              <a:spcBef>
                <a:spcPts val="1000"/>
              </a:spcBef>
              <a:buClr>
                <a:schemeClr val="accent1"/>
              </a:buClr>
              <a:buFont typeface="Arial"/>
              <a:buChar char="•"/>
            </a:pPr>
            <a:r>
              <a:rPr lang="en-GB" sz="1300" dirty="0">
                <a:latin typeface="Arial" pitchFamily="34" charset="0"/>
              </a:rPr>
              <a:t>But 15 Senators joined as co-sponsors in wake of Helsinki press conference - now 9 Democrat, 8 GOP sponsors.</a:t>
            </a:r>
          </a:p>
          <a:p>
            <a:pPr marL="285750" lvl="1" indent="-285750">
              <a:lnSpc>
                <a:spcPct val="80000"/>
              </a:lnSpc>
              <a:spcBef>
                <a:spcPts val="1000"/>
              </a:spcBef>
              <a:buClr>
                <a:schemeClr val="accent1"/>
              </a:buClr>
              <a:buFont typeface="Arial"/>
              <a:buChar char="•"/>
            </a:pPr>
            <a:r>
              <a:rPr lang="en-GB" sz="1700" dirty="0">
                <a:latin typeface="Arial" pitchFamily="34" charset="0"/>
              </a:rPr>
              <a:t>The latest bill, introduced by three GOP and three Democratic senators, is the Defending American Security From Kremlin Aggression Act of 2018 (S. 3336, introduced 8 August 2018). Clearly a response to Helsinki.  DASKAA is seen as alternative to DETER.</a:t>
            </a:r>
          </a:p>
          <a:p>
            <a:pPr marL="468630" lvl="2" indent="-285750">
              <a:lnSpc>
                <a:spcPct val="80000"/>
              </a:lnSpc>
              <a:spcBef>
                <a:spcPts val="1000"/>
              </a:spcBef>
              <a:buClr>
                <a:schemeClr val="accent1"/>
              </a:buClr>
              <a:buFont typeface="Arial"/>
              <a:buChar char="•"/>
            </a:pPr>
            <a:r>
              <a:rPr lang="en-GB" sz="1300" dirty="0">
                <a:latin typeface="Arial" pitchFamily="34" charset="0"/>
              </a:rPr>
              <a:t>Strengthens CAATSA provisions by threatening SDN designation on Russian political persons, their families, and </a:t>
            </a:r>
            <a:r>
              <a:rPr lang="en-GB" sz="1300" dirty="0" err="1">
                <a:latin typeface="Arial" pitchFamily="34" charset="0"/>
              </a:rPr>
              <a:t>parastatal</a:t>
            </a:r>
            <a:r>
              <a:rPr lang="en-GB" sz="1300" dirty="0">
                <a:latin typeface="Arial" pitchFamily="34" charset="0"/>
              </a:rPr>
              <a:t> entities that facilitate corruption, as well as those that engage in significant transactions with them</a:t>
            </a:r>
          </a:p>
          <a:p>
            <a:pPr marL="468630" lvl="2" indent="-285750">
              <a:lnSpc>
                <a:spcPct val="80000"/>
              </a:lnSpc>
              <a:spcBef>
                <a:spcPts val="1000"/>
              </a:spcBef>
              <a:buClr>
                <a:schemeClr val="accent1"/>
              </a:buClr>
              <a:buFont typeface="Arial"/>
              <a:buChar char="•"/>
            </a:pPr>
            <a:r>
              <a:rPr lang="en-GB" sz="1300" dirty="0">
                <a:latin typeface="Arial" pitchFamily="34" charset="0"/>
              </a:rPr>
              <a:t>Imposes exclusionary sanctions (under CAATSA s. 235) against persons (US or non-US) that (</a:t>
            </a:r>
            <a:r>
              <a:rPr lang="en-GB" sz="1300" dirty="0" err="1">
                <a:latin typeface="Arial" pitchFamily="34" charset="0"/>
              </a:rPr>
              <a:t>i</a:t>
            </a:r>
            <a:r>
              <a:rPr lang="en-GB" sz="1300" dirty="0">
                <a:latin typeface="Arial" pitchFamily="34" charset="0"/>
              </a:rPr>
              <a:t>) invest in energy (not just oil) projects outside Russia involving a Russian state company and a value over $250m; or (ii) provides support over $1m per transaction/$5m per year for crude oil projects (not just “special” oil projects) in Russia</a:t>
            </a:r>
          </a:p>
          <a:p>
            <a:pPr marL="468630" lvl="2" indent="-285750">
              <a:lnSpc>
                <a:spcPct val="80000"/>
              </a:lnSpc>
              <a:spcBef>
                <a:spcPts val="1000"/>
              </a:spcBef>
              <a:buClr>
                <a:schemeClr val="accent1"/>
              </a:buClr>
              <a:buFont typeface="Arial"/>
              <a:buChar char="•"/>
            </a:pPr>
            <a:r>
              <a:rPr lang="en-GB" sz="1300" dirty="0">
                <a:latin typeface="Arial" pitchFamily="34" charset="0"/>
              </a:rPr>
              <a:t>Prohibits dealings by US persons in Russian sovereign debt issued 180+ days after DASKAA; and requires one Russian state bank (to be selected by the executive branch</a:t>
            </a:r>
            <a:r>
              <a:rPr lang="en-GB" sz="1300">
                <a:latin typeface="Arial" pitchFamily="34" charset="0"/>
              </a:rPr>
              <a:t>) to be added to </a:t>
            </a:r>
            <a:r>
              <a:rPr lang="en-GB" sz="1300" dirty="0">
                <a:latin typeface="Arial" pitchFamily="34" charset="0"/>
              </a:rPr>
              <a:t>the SDN list.</a:t>
            </a:r>
          </a:p>
          <a:p>
            <a:pPr marL="468630" lvl="2" indent="-285750">
              <a:lnSpc>
                <a:spcPct val="80000"/>
              </a:lnSpc>
              <a:spcBef>
                <a:spcPts val="1000"/>
              </a:spcBef>
              <a:buClr>
                <a:schemeClr val="accent1"/>
              </a:buClr>
              <a:buFont typeface="Arial"/>
              <a:buChar char="•"/>
            </a:pPr>
            <a:r>
              <a:rPr lang="en-GB" sz="1300" dirty="0">
                <a:latin typeface="Arial" pitchFamily="34" charset="0"/>
              </a:rPr>
              <a:t>Imposes exclusionary sanctions against persons engaging in significant transactions with Russian parties determined to “have the capacity” to engage in malicious cyber activities</a:t>
            </a:r>
          </a:p>
          <a:p>
            <a:pPr marL="468630" lvl="2" indent="-285750">
              <a:lnSpc>
                <a:spcPct val="80000"/>
              </a:lnSpc>
              <a:spcBef>
                <a:spcPts val="1000"/>
              </a:spcBef>
              <a:buClr>
                <a:schemeClr val="accent1"/>
              </a:buClr>
              <a:buFont typeface="Arial"/>
              <a:buChar char="•"/>
            </a:pPr>
            <a:r>
              <a:rPr lang="en-GB" sz="1300" dirty="0">
                <a:latin typeface="Arial" pitchFamily="34" charset="0"/>
              </a:rPr>
              <a:t>Directs US administration to “close loopholes” in sanctions application, coordinate with US allies on sanctions and issue numerous reports on CAATSA enforcement.</a:t>
            </a:r>
          </a:p>
          <a:p>
            <a:endParaRPr lang="en-US" dirty="0"/>
          </a:p>
        </p:txBody>
      </p:sp>
    </p:spTree>
    <p:extLst>
      <p:ext uri="{BB962C8B-B14F-4D97-AF65-F5344CB8AC3E}">
        <p14:creationId xmlns:p14="http://schemas.microsoft.com/office/powerpoint/2010/main" val="2538387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34DACC3-9742-4940-92E6-4CAB853A3218}" type="slidenum">
              <a:rPr lang="en-US" smtClean="0"/>
              <a:pPr/>
              <a:t>11</a:t>
            </a:fld>
            <a:endParaRPr lang="en-US" dirty="0"/>
          </a:p>
        </p:txBody>
      </p:sp>
      <p:sp>
        <p:nvSpPr>
          <p:cNvPr id="2" name="Title 1"/>
          <p:cNvSpPr>
            <a:spLocks noGrp="1"/>
          </p:cNvSpPr>
          <p:nvPr>
            <p:ph type="title" idx="4294967295"/>
          </p:nvPr>
        </p:nvSpPr>
        <p:spPr>
          <a:xfrm>
            <a:off x="508545" y="365125"/>
            <a:ext cx="8412162" cy="400050"/>
          </a:xfrm>
          <a:prstGeom prst="rect">
            <a:avLst/>
          </a:prstGeom>
        </p:spPr>
        <p:txBody>
          <a:bodyPr/>
          <a:lstStyle/>
          <a:p>
            <a:r>
              <a:rPr lang="en-US" dirty="0"/>
              <a:t>Executive Order of 12 September 2018</a:t>
            </a:r>
          </a:p>
        </p:txBody>
      </p:sp>
      <p:sp>
        <p:nvSpPr>
          <p:cNvPr id="5" name="Content Placeholder 4"/>
          <p:cNvSpPr>
            <a:spLocks noGrp="1"/>
          </p:cNvSpPr>
          <p:nvPr>
            <p:ph sz="quarter" idx="4294967295"/>
          </p:nvPr>
        </p:nvSpPr>
        <p:spPr>
          <a:xfrm>
            <a:off x="338138" y="977124"/>
            <a:ext cx="8668702" cy="5492256"/>
          </a:xfrm>
          <a:prstGeom prst="rect">
            <a:avLst/>
          </a:prstGeom>
        </p:spPr>
        <p:txBody>
          <a:bodyPr>
            <a:normAutofit/>
          </a:bodyPr>
          <a:lstStyle/>
          <a:p>
            <a:pPr marL="182880" lvl="1" indent="-182880">
              <a:spcBef>
                <a:spcPts val="1000"/>
              </a:spcBef>
              <a:buClr>
                <a:schemeClr val="accent1"/>
              </a:buClr>
              <a:buFont typeface="Arial"/>
              <a:buChar char="•"/>
            </a:pPr>
            <a:r>
              <a:rPr lang="en-GB" sz="1600" dirty="0"/>
              <a:t>Borrows from DETER by requiring US DNI (in consultation with other relevant department heads), within 45 days of federal elections, to assess whether any foreign government has interfered in such elections. </a:t>
            </a:r>
          </a:p>
          <a:p>
            <a:pPr marL="182880" lvl="1" indent="-182880">
              <a:spcBef>
                <a:spcPts val="1000"/>
              </a:spcBef>
              <a:buClr>
                <a:schemeClr val="accent1"/>
              </a:buClr>
              <a:buFont typeface="Arial"/>
              <a:buChar char="•"/>
            </a:pPr>
            <a:r>
              <a:rPr lang="en-GB" sz="1600" dirty="0"/>
              <a:t>Designates as SDNs all persons determined by Secretary of Treasury, in consultation with State, AG, and Homeland Security, to have:</a:t>
            </a:r>
          </a:p>
          <a:p>
            <a:pPr marL="367920" lvl="2">
              <a:spcBef>
                <a:spcPts val="1000"/>
              </a:spcBef>
              <a:buClr>
                <a:schemeClr val="accent1"/>
              </a:buClr>
              <a:buFont typeface="Arial"/>
              <a:buChar char="•"/>
            </a:pPr>
            <a:r>
              <a:rPr lang="en-GB" dirty="0"/>
              <a:t>directly or indirectly engaged in, sponsored, concealed, or otherwise been complicit in foreign interference in a US election </a:t>
            </a:r>
          </a:p>
          <a:p>
            <a:pPr marL="367920" lvl="2">
              <a:spcBef>
                <a:spcPts val="1000"/>
              </a:spcBef>
              <a:buClr>
                <a:schemeClr val="accent1"/>
              </a:buClr>
              <a:buFont typeface="Arial"/>
              <a:buChar char="•"/>
            </a:pPr>
            <a:r>
              <a:rPr lang="en-GB" dirty="0"/>
              <a:t>materially assisted the same</a:t>
            </a:r>
          </a:p>
          <a:p>
            <a:pPr marL="367920" lvl="2">
              <a:spcBef>
                <a:spcPts val="1000"/>
              </a:spcBef>
              <a:buClr>
                <a:schemeClr val="accent1"/>
              </a:buClr>
              <a:buFont typeface="Arial"/>
              <a:buChar char="•"/>
            </a:pPr>
            <a:r>
              <a:rPr lang="en-GB" dirty="0"/>
              <a:t>be owned by the same</a:t>
            </a:r>
          </a:p>
          <a:p>
            <a:pPr marL="182880" lvl="1" indent="-182880">
              <a:spcBef>
                <a:spcPts val="1000"/>
              </a:spcBef>
              <a:buClr>
                <a:schemeClr val="accent1"/>
              </a:buClr>
              <a:buFont typeface="Arial"/>
              <a:buChar char="•"/>
            </a:pPr>
            <a:r>
              <a:rPr lang="en-GB" sz="1600" dirty="0"/>
              <a:t>But specifies no repercussions against the foreign government itself; no wider sanctions as in DETER or DASKAA.</a:t>
            </a:r>
          </a:p>
          <a:p>
            <a:pPr marL="182880" lvl="1" indent="-182880">
              <a:spcBef>
                <a:spcPts val="1000"/>
              </a:spcBef>
              <a:buClr>
                <a:schemeClr val="accent1"/>
              </a:buClr>
              <a:buFont typeface="Arial"/>
              <a:buChar char="•"/>
            </a:pPr>
            <a:r>
              <a:rPr lang="en-GB" sz="1600" dirty="0"/>
              <a:t>Plainly an attempt to re-assert executive authority, take initiative away from Congress.</a:t>
            </a:r>
          </a:p>
          <a:p>
            <a:pPr marL="182880" lvl="1" indent="-182880">
              <a:spcBef>
                <a:spcPts val="1000"/>
              </a:spcBef>
              <a:buClr>
                <a:schemeClr val="accent1"/>
              </a:buClr>
              <a:buFont typeface="Arial"/>
              <a:buChar char="•"/>
            </a:pPr>
            <a:r>
              <a:rPr lang="en-GB" sz="1600" dirty="0"/>
              <a:t>Mostly sceptical reaction from Congress.  But probably enough to forestall any new legislation before mid-term elections.  Perception of existence or absence of foreign interference in those elections would be critical.</a:t>
            </a:r>
          </a:p>
          <a:p>
            <a:pPr marL="182880" lvl="1" indent="-182880">
              <a:spcBef>
                <a:spcPts val="1000"/>
              </a:spcBef>
              <a:buClr>
                <a:schemeClr val="accent1"/>
              </a:buClr>
              <a:buFont typeface="Arial"/>
              <a:buChar char="•"/>
            </a:pPr>
            <a:r>
              <a:rPr lang="en-GB" sz="1600" dirty="0"/>
              <a:t>Mueller investigation results, Syria &amp; other geopolitical developments could quickly cause sanctions escalation.</a:t>
            </a:r>
          </a:p>
          <a:p>
            <a:pPr marL="365760" lvl="2">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365760" lvl="2">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6372" lvl="1" indent="0">
              <a:buNone/>
            </a:pPr>
            <a:endParaRPr lang="ru-RU" sz="2200" dirty="0"/>
          </a:p>
          <a:p>
            <a:pPr>
              <a:spcBef>
                <a:spcPts val="0"/>
              </a:spcBef>
            </a:pPr>
            <a:endParaRPr lang="ru-RU" sz="1100" dirty="0"/>
          </a:p>
          <a:p>
            <a:pPr lvl="1">
              <a:spcBef>
                <a:spcPts val="0"/>
              </a:spcBef>
            </a:pPr>
            <a:endParaRPr lang="ru-RU" sz="1900" dirty="0">
              <a:solidFill>
                <a:srgbClr val="A30B35"/>
              </a:solidFill>
            </a:endParaRPr>
          </a:p>
          <a:p>
            <a:pPr marL="0" indent="0">
              <a:spcBef>
                <a:spcPts val="0"/>
              </a:spcBef>
              <a:buNone/>
            </a:pPr>
            <a:endParaRPr lang="en-US" sz="1800" dirty="0"/>
          </a:p>
          <a:p>
            <a:pPr lvl="1">
              <a:spcBef>
                <a:spcPts val="0"/>
              </a:spcBef>
            </a:pPr>
            <a:endParaRPr lang="en-US" dirty="0"/>
          </a:p>
          <a:p>
            <a:pPr lvl="1">
              <a:spcBef>
                <a:spcPts val="0"/>
              </a:spcBef>
            </a:pPr>
            <a:endParaRPr lang="en-US" sz="1600" dirty="0"/>
          </a:p>
          <a:p>
            <a:pPr lvl="1">
              <a:spcBef>
                <a:spcPts val="0"/>
              </a:spcBef>
            </a:pPr>
            <a:endParaRPr lang="en-US" sz="1600" dirty="0"/>
          </a:p>
          <a:p>
            <a:pPr>
              <a:spcBef>
                <a:spcPts val="0"/>
              </a:spcBef>
              <a:buFont typeface="Arial" pitchFamily="34" charset="0"/>
              <a:buChar char="•"/>
            </a:pPr>
            <a:endParaRPr lang="en-US" sz="1800" dirty="0"/>
          </a:p>
          <a:p>
            <a:pPr>
              <a:spcBef>
                <a:spcPts val="0"/>
              </a:spcBef>
              <a:buFont typeface="Arial" pitchFamily="34" charset="0"/>
              <a:buChar char="•"/>
            </a:pPr>
            <a:endParaRPr lang="en-US" sz="1800" dirty="0"/>
          </a:p>
          <a:p>
            <a:pPr>
              <a:spcBef>
                <a:spcPts val="0"/>
              </a:spcBef>
              <a:buFont typeface="Arial" pitchFamily="34" charset="0"/>
              <a:buChar char="•"/>
            </a:pPr>
            <a:endParaRPr lang="en-US" sz="1000" dirty="0"/>
          </a:p>
          <a:p>
            <a:pPr lvl="1" algn="just">
              <a:spcBef>
                <a:spcPts val="0"/>
              </a:spcBef>
            </a:pPr>
            <a:endParaRPr lang="en-US" dirty="0"/>
          </a:p>
          <a:p>
            <a:pPr lvl="1">
              <a:spcBef>
                <a:spcPts val="0"/>
              </a:spcBef>
            </a:pPr>
            <a:endParaRPr lang="ru-RU" dirty="0"/>
          </a:p>
          <a:p>
            <a:endParaRPr lang="en-US" dirty="0"/>
          </a:p>
        </p:txBody>
      </p:sp>
    </p:spTree>
    <p:extLst>
      <p:ext uri="{BB962C8B-B14F-4D97-AF65-F5344CB8AC3E}">
        <p14:creationId xmlns:p14="http://schemas.microsoft.com/office/powerpoint/2010/main" val="3543993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4DACC3-9742-4940-92E6-4CAB853A3218}" type="slidenum">
              <a:rPr lang="en-US" smtClean="0"/>
              <a:pPr/>
              <a:t>12</a:t>
            </a:fld>
            <a:endParaRPr lang="en-US"/>
          </a:p>
        </p:txBody>
      </p:sp>
      <p:sp>
        <p:nvSpPr>
          <p:cNvPr id="5" name="Content Placeholder 4"/>
          <p:cNvSpPr>
            <a:spLocks noGrp="1"/>
          </p:cNvSpPr>
          <p:nvPr>
            <p:ph sz="quarter" idx="4294967295"/>
          </p:nvPr>
        </p:nvSpPr>
        <p:spPr>
          <a:xfrm>
            <a:off x="431339" y="1123377"/>
            <a:ext cx="8506183" cy="5056198"/>
          </a:xfrm>
          <a:prstGeom prst="rect">
            <a:avLst/>
          </a:prstGeom>
        </p:spPr>
        <p:txBody>
          <a:bodyPr/>
          <a:lstStyle/>
          <a:p>
            <a:r>
              <a:rPr lang="en-GB" sz="1700" dirty="0"/>
              <a:t>In EU, status quo prevails largely due to unanimity requirement, but also due to greater trade flows and interdependence with Russia.  More recently, UK, Germany and others have floated idea of additional sanctions due to </a:t>
            </a:r>
            <a:r>
              <a:rPr lang="en-GB" sz="1700" dirty="0" err="1"/>
              <a:t>Novichok</a:t>
            </a:r>
            <a:r>
              <a:rPr lang="en-GB" sz="1700" dirty="0"/>
              <a:t>, hacking, other incidents.  Unlikely on EU level given need for unanimity and continued calls by some members (e.g. Austria) to lessen sanctions, not to mention internal political considerations.</a:t>
            </a:r>
          </a:p>
          <a:p>
            <a:pPr lvl="1"/>
            <a:r>
              <a:rPr lang="en-GB" sz="1400" dirty="0"/>
              <a:t>Individual designations (e.g. for Siemens turbines, Kerch Strait Bridge) continue</a:t>
            </a:r>
          </a:p>
          <a:p>
            <a:pPr lvl="1"/>
            <a:r>
              <a:rPr lang="en-GB" sz="1400" dirty="0"/>
              <a:t>Some enforcement measures, e.g. investigation into Dutch firm </a:t>
            </a:r>
            <a:r>
              <a:rPr lang="en-GB" sz="1400" dirty="0" err="1"/>
              <a:t>Dieseko</a:t>
            </a:r>
            <a:endParaRPr lang="en-GB" sz="1400" dirty="0"/>
          </a:p>
          <a:p>
            <a:pPr lvl="1"/>
            <a:r>
              <a:rPr lang="en-GB" sz="1400" dirty="0"/>
              <a:t>UK has legislative framework in place to implement its own sanctions post-Brexit</a:t>
            </a:r>
          </a:p>
          <a:p>
            <a:pPr lvl="1"/>
            <a:r>
              <a:rPr lang="en-GB" sz="1400" dirty="0"/>
              <a:t>Increased use by UK of Unexplained Wealth Orders</a:t>
            </a:r>
          </a:p>
          <a:p>
            <a:r>
              <a:rPr lang="en-GB" sz="1700" dirty="0"/>
              <a:t>EU adopted blocking statute (Regulation 2271/96) vis-à-vis US sanctions against Iran.  Possible analogue for US sanctions against Russia?</a:t>
            </a:r>
          </a:p>
          <a:p>
            <a:pPr lvl="1"/>
            <a:r>
              <a:rPr lang="en-GB" sz="1400" dirty="0"/>
              <a:t>Probably not yet.  Any movement against Nordstream-2 or active secondary sanctions designations could provoke a response. And of limited efficacy under US law.</a:t>
            </a:r>
          </a:p>
          <a:p>
            <a:r>
              <a:rPr lang="en-GB" sz="1600" dirty="0"/>
              <a:t>Iran-style non-monetary “SPV” exchange</a:t>
            </a:r>
            <a:r>
              <a:rPr lang="en-GB" sz="1600"/>
              <a:t>?  </a:t>
            </a:r>
            <a:endParaRPr lang="en-GB" sz="1600" dirty="0"/>
          </a:p>
          <a:p>
            <a:r>
              <a:rPr lang="en-GB" sz="1700" dirty="0"/>
              <a:t>Russian counter-sanctions?</a:t>
            </a:r>
          </a:p>
          <a:p>
            <a:pPr lvl="1"/>
            <a:r>
              <a:rPr lang="en-GB" sz="1400" dirty="0"/>
              <a:t>RF President granted almost carte blanche to respond to sanctions escalation</a:t>
            </a:r>
          </a:p>
          <a:p>
            <a:pPr lvl="1"/>
            <a:r>
              <a:rPr lang="en-GB" sz="1400" dirty="0"/>
              <a:t>No recent movement on bill to punish sanctions compliance</a:t>
            </a:r>
          </a:p>
          <a:p>
            <a:endParaRPr lang="en-GB" sz="1800" dirty="0"/>
          </a:p>
          <a:p>
            <a:pPr marL="365760" lvl="2">
              <a:spcBef>
                <a:spcPts val="1000"/>
              </a:spcBef>
              <a:buClr>
                <a:schemeClr val="accent1"/>
              </a:buClr>
              <a:buFont typeface="Arial"/>
              <a:buChar char="•"/>
            </a:pPr>
            <a:endParaRPr lang="en-US" sz="1200" dirty="0"/>
          </a:p>
          <a:p>
            <a:endParaRPr lang="en-GB" dirty="0"/>
          </a:p>
          <a:p>
            <a:endParaRPr lang="en-US" dirty="0"/>
          </a:p>
        </p:txBody>
      </p:sp>
      <p:sp>
        <p:nvSpPr>
          <p:cNvPr id="2" name="Title 1"/>
          <p:cNvSpPr>
            <a:spLocks noGrp="1"/>
          </p:cNvSpPr>
          <p:nvPr>
            <p:ph type="title" idx="4294967295"/>
          </p:nvPr>
        </p:nvSpPr>
        <p:spPr>
          <a:xfrm>
            <a:off x="368300" y="365760"/>
            <a:ext cx="8412480" cy="400110"/>
          </a:xfrm>
          <a:prstGeom prst="rect">
            <a:avLst/>
          </a:prstGeom>
        </p:spPr>
        <p:txBody>
          <a:bodyPr/>
          <a:lstStyle/>
          <a:p>
            <a:r>
              <a:rPr lang="en-GB" dirty="0"/>
              <a:t>Other sanctions developments</a:t>
            </a:r>
            <a:endParaRPr lang="en-US" dirty="0"/>
          </a:p>
        </p:txBody>
      </p:sp>
    </p:spTree>
    <p:extLst>
      <p:ext uri="{BB962C8B-B14F-4D97-AF65-F5344CB8AC3E}">
        <p14:creationId xmlns:p14="http://schemas.microsoft.com/office/powerpoint/2010/main" val="832916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4"/>
          </p:nvPr>
        </p:nvSpPr>
        <p:spPr>
          <a:xfrm>
            <a:off x="2926682" y="1685067"/>
            <a:ext cx="3931317" cy="2371077"/>
          </a:xfrm>
        </p:spPr>
        <p:txBody>
          <a:bodyPr/>
          <a:lstStyle/>
          <a:p>
            <a:r>
              <a:rPr lang="en-GB" sz="1400" dirty="0"/>
              <a:t>Ethan Heinz </a:t>
            </a:r>
          </a:p>
          <a:p>
            <a:r>
              <a:rPr lang="en-GB" sz="1400" b="0" dirty="0">
                <a:solidFill>
                  <a:srgbClr val="565A5C"/>
                </a:solidFill>
              </a:rPr>
              <a:t>Counsel</a:t>
            </a:r>
          </a:p>
          <a:p>
            <a:r>
              <a:rPr lang="en-GB" sz="1400" b="0" dirty="0">
                <a:solidFill>
                  <a:srgbClr val="565A5C"/>
                </a:solidFill>
              </a:rPr>
              <a:t>Dentons</a:t>
            </a:r>
            <a:r>
              <a:rPr lang="en-US" sz="1400" b="0" dirty="0">
                <a:solidFill>
                  <a:srgbClr val="565A5C"/>
                </a:solidFill>
              </a:rPr>
              <a:t>, Moscow</a:t>
            </a:r>
            <a:endParaRPr lang="en-GB" sz="1400" b="0" dirty="0">
              <a:solidFill>
                <a:srgbClr val="565A5C"/>
              </a:solidFill>
            </a:endParaRPr>
          </a:p>
          <a:p>
            <a:endParaRPr lang="en-GB" sz="1400" b="0" dirty="0">
              <a:solidFill>
                <a:srgbClr val="565A5C"/>
              </a:solidFill>
            </a:endParaRPr>
          </a:p>
          <a:p>
            <a:endParaRPr lang="en-US" sz="800" b="0" dirty="0">
              <a:solidFill>
                <a:srgbClr val="565A5C"/>
              </a:solidFill>
            </a:endParaRPr>
          </a:p>
          <a:p>
            <a:r>
              <a:rPr lang="en-US" sz="1400" b="0" dirty="0">
                <a:solidFill>
                  <a:srgbClr val="565A5C"/>
                </a:solidFill>
              </a:rPr>
              <a:t>T +7 495 644 05</a:t>
            </a:r>
            <a:r>
              <a:rPr lang="en-GB" sz="1400" b="0" dirty="0">
                <a:solidFill>
                  <a:srgbClr val="565A5C"/>
                </a:solidFill>
              </a:rPr>
              <a:t>00</a:t>
            </a:r>
            <a:br>
              <a:rPr lang="en-US" sz="1400" b="0" dirty="0">
                <a:solidFill>
                  <a:srgbClr val="565A5C"/>
                </a:solidFill>
              </a:rPr>
            </a:br>
            <a:r>
              <a:rPr lang="en-US" sz="1400" b="0" dirty="0">
                <a:solidFill>
                  <a:srgbClr val="565A5C"/>
                </a:solidFill>
              </a:rPr>
              <a:t>E </a:t>
            </a:r>
            <a:r>
              <a:rPr lang="en-GB" sz="1400" b="0" dirty="0">
                <a:solidFill>
                  <a:srgbClr val="565A5C"/>
                </a:solidFill>
                <a:hlinkClick r:id="rId3"/>
              </a:rPr>
              <a:t>ethan.heinz@dentons.com</a:t>
            </a:r>
            <a:r>
              <a:rPr lang="en-GB" sz="1400" b="0" dirty="0">
                <a:solidFill>
                  <a:srgbClr val="565A5C"/>
                </a:solidFill>
              </a:rPr>
              <a:t> </a:t>
            </a:r>
            <a:r>
              <a:rPr lang="ru-RU" sz="1400" b="0" dirty="0">
                <a:solidFill>
                  <a:srgbClr val="565A5C"/>
                </a:solidFill>
              </a:rPr>
              <a:t> </a:t>
            </a:r>
            <a:r>
              <a:rPr lang="en-US" sz="1400" b="0" dirty="0">
                <a:solidFill>
                  <a:srgbClr val="565A5C"/>
                </a:solidFill>
              </a:rPr>
              <a:t>  </a:t>
            </a:r>
          </a:p>
          <a:p>
            <a:endParaRPr lang="en-US" sz="1400" dirty="0"/>
          </a:p>
        </p:txBody>
      </p:sp>
      <p:sp>
        <p:nvSpPr>
          <p:cNvPr id="3" name="Title 2"/>
          <p:cNvSpPr>
            <a:spLocks noGrp="1"/>
          </p:cNvSpPr>
          <p:nvPr>
            <p:ph type="title"/>
          </p:nvPr>
        </p:nvSpPr>
        <p:spPr/>
        <p:txBody>
          <a:bodyPr/>
          <a:lstStyle/>
          <a:p>
            <a:r>
              <a:rPr lang="en-US" dirty="0"/>
              <a:t>Questions?</a:t>
            </a:r>
            <a:endParaRPr lang="en-US" sz="2600" dirty="0"/>
          </a:p>
        </p:txBody>
      </p:sp>
      <p:sp>
        <p:nvSpPr>
          <p:cNvPr id="9" name="Slide Number Placeholder 8"/>
          <p:cNvSpPr>
            <a:spLocks noGrp="1"/>
          </p:cNvSpPr>
          <p:nvPr>
            <p:ph type="sldNum" sz="quarter" idx="12"/>
          </p:nvPr>
        </p:nvSpPr>
        <p:spPr/>
        <p:txBody>
          <a:bodyPr/>
          <a:lstStyle/>
          <a:p>
            <a:fld id="{D34DACC3-9742-4940-92E6-4CAB853A3218}" type="slidenum">
              <a:rPr lang="en-GB" smtClean="0">
                <a:solidFill>
                  <a:srgbClr val="565A5C"/>
                </a:solidFill>
              </a:rPr>
              <a:pPr/>
              <a:t>13</a:t>
            </a:fld>
            <a:endParaRPr lang="en-GB" dirty="0">
              <a:solidFill>
                <a:srgbClr val="565A5C"/>
              </a:solidFill>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45142" y="1685067"/>
            <a:ext cx="1643880" cy="197047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96900" y="4710024"/>
            <a:ext cx="7613855" cy="1107996"/>
          </a:xfrm>
          <a:prstGeom prst="rect">
            <a:avLst/>
          </a:prstGeom>
          <a:noFill/>
        </p:spPr>
        <p:txBody>
          <a:bodyPr wrap="square" rtlCol="0">
            <a:spAutoFit/>
          </a:bodyPr>
          <a:lstStyle/>
          <a:p>
            <a:r>
              <a:rPr lang="en-GB" sz="1600" i="1" dirty="0"/>
              <a:t>Disclaimer: the views expressed in this presentation are entirely my own and not those of Dentons or any other person. They do not constitute legal advice or create an attorney-client relationship. Specific advice should always be sought before engaging in any transaction with potential sanctions implications.</a:t>
            </a:r>
            <a:r>
              <a:rPr lang="en-GB" dirty="0"/>
              <a:t> </a:t>
            </a:r>
            <a:endParaRPr lang="en-US" dirty="0"/>
          </a:p>
        </p:txBody>
      </p:sp>
    </p:spTree>
    <p:extLst>
      <p:ext uri="{BB962C8B-B14F-4D97-AF65-F5344CB8AC3E}">
        <p14:creationId xmlns:p14="http://schemas.microsoft.com/office/powerpoint/2010/main" val="2574249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4DACC3-9742-4940-92E6-4CAB853A3218}" type="slidenum">
              <a:rPr lang="en-US" smtClean="0"/>
              <a:pPr/>
              <a:t>2</a:t>
            </a:fld>
            <a:endParaRPr lang="en-US"/>
          </a:p>
        </p:txBody>
      </p:sp>
      <p:sp>
        <p:nvSpPr>
          <p:cNvPr id="2" name="Title 1"/>
          <p:cNvSpPr>
            <a:spLocks noGrp="1"/>
          </p:cNvSpPr>
          <p:nvPr>
            <p:ph type="title" idx="4294967295"/>
          </p:nvPr>
        </p:nvSpPr>
        <p:spPr>
          <a:xfrm>
            <a:off x="368300" y="365760"/>
            <a:ext cx="8412480" cy="400110"/>
          </a:xfrm>
          <a:prstGeom prst="rect">
            <a:avLst/>
          </a:prstGeom>
        </p:spPr>
        <p:txBody>
          <a:bodyPr/>
          <a:lstStyle/>
          <a:p>
            <a:r>
              <a:rPr lang="en-US" dirty="0"/>
              <a:t>Recent sanctions developments</a:t>
            </a:r>
          </a:p>
        </p:txBody>
      </p:sp>
      <p:sp>
        <p:nvSpPr>
          <p:cNvPr id="5" name="Content Placeholder 4"/>
          <p:cNvSpPr>
            <a:spLocks noGrp="1"/>
          </p:cNvSpPr>
          <p:nvPr>
            <p:ph sz="quarter" idx="4294967295"/>
          </p:nvPr>
        </p:nvSpPr>
        <p:spPr>
          <a:xfrm>
            <a:off x="704850" y="1397000"/>
            <a:ext cx="8439150" cy="4943475"/>
          </a:xfrm>
          <a:prstGeom prst="rect">
            <a:avLst/>
          </a:prstGeom>
        </p:spPr>
        <p:txBody>
          <a:bodyPr/>
          <a:lstStyle/>
          <a:p>
            <a:r>
              <a:rPr lang="en-US" dirty="0"/>
              <a:t>Recent developments on OFAC’s 6 April 2018 designations </a:t>
            </a:r>
          </a:p>
          <a:p>
            <a:r>
              <a:rPr lang="en-US" dirty="0"/>
              <a:t>CAATSA developments</a:t>
            </a:r>
          </a:p>
          <a:p>
            <a:r>
              <a:rPr lang="en-US" dirty="0"/>
              <a:t>CBW Act sanctions</a:t>
            </a:r>
          </a:p>
          <a:p>
            <a:r>
              <a:rPr lang="en-US" dirty="0"/>
              <a:t>Draft US sanctions legislation</a:t>
            </a:r>
          </a:p>
          <a:p>
            <a:r>
              <a:rPr lang="en-US" dirty="0"/>
              <a:t>Other developments</a:t>
            </a:r>
          </a:p>
          <a:p>
            <a:endParaRPr lang="en-US" dirty="0"/>
          </a:p>
        </p:txBody>
      </p:sp>
    </p:spTree>
    <p:extLst>
      <p:ext uri="{BB962C8B-B14F-4D97-AF65-F5344CB8AC3E}">
        <p14:creationId xmlns:p14="http://schemas.microsoft.com/office/powerpoint/2010/main" val="4169348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34DACC3-9742-4940-92E6-4CAB853A3218}" type="slidenum">
              <a:rPr lang="en-GB" smtClean="0">
                <a:solidFill>
                  <a:srgbClr val="565A5C"/>
                </a:solidFill>
              </a:rPr>
              <a:pPr/>
              <a:t>3</a:t>
            </a:fld>
            <a:endParaRPr lang="en-GB" dirty="0">
              <a:solidFill>
                <a:srgbClr val="565A5C"/>
              </a:solidFill>
            </a:endParaRPr>
          </a:p>
        </p:txBody>
      </p:sp>
      <p:sp>
        <p:nvSpPr>
          <p:cNvPr id="3" name="Title 2"/>
          <p:cNvSpPr>
            <a:spLocks noGrp="1"/>
          </p:cNvSpPr>
          <p:nvPr>
            <p:ph type="title"/>
          </p:nvPr>
        </p:nvSpPr>
        <p:spPr/>
        <p:txBody>
          <a:bodyPr/>
          <a:lstStyle/>
          <a:p>
            <a:r>
              <a:rPr lang="en-US" sz="2400" dirty="0"/>
              <a:t>Update on 6 April 2018 SDN designations</a:t>
            </a:r>
          </a:p>
        </p:txBody>
      </p:sp>
      <p:sp>
        <p:nvSpPr>
          <p:cNvPr id="4" name="Text Placeholder 3"/>
          <p:cNvSpPr>
            <a:spLocks noGrp="1"/>
          </p:cNvSpPr>
          <p:nvPr>
            <p:ph type="body" sz="quarter" idx="24"/>
          </p:nvPr>
        </p:nvSpPr>
        <p:spPr>
          <a:xfrm>
            <a:off x="247648" y="972663"/>
            <a:ext cx="8815235" cy="5333999"/>
          </a:xfrm>
        </p:spPr>
        <p:txBody>
          <a:bodyPr/>
          <a:lstStyle/>
          <a:p>
            <a:pPr marL="182880" lvl="0" indent="-182880">
              <a:lnSpc>
                <a:spcPct val="100000"/>
              </a:lnSpc>
              <a:buClr>
                <a:srgbClr val="6E2D91"/>
              </a:buClr>
              <a:buFont typeface="Arial"/>
              <a:buChar char="•"/>
            </a:pPr>
            <a:r>
              <a:rPr lang="en-US" sz="1800" dirty="0">
                <a:solidFill>
                  <a:srgbClr val="565A5C"/>
                </a:solidFill>
                <a:latin typeface="Arial" pitchFamily="34" charset="0"/>
              </a:rPr>
              <a:t>On 6 April 2018 OFAC designated 7 “oligarchs”,13 legal entities and 17 government officials as SDNs for RF’s “malign activity”.  Targets included mainstream Russian industrial concerns (e.g. En+, </a:t>
            </a:r>
            <a:r>
              <a:rPr lang="en-US" sz="1800" dirty="0" err="1">
                <a:solidFill>
                  <a:srgbClr val="565A5C"/>
                </a:solidFill>
                <a:latin typeface="Arial" pitchFamily="34" charset="0"/>
              </a:rPr>
              <a:t>Rusal</a:t>
            </a:r>
            <a:r>
              <a:rPr lang="en-US" sz="1800" dirty="0">
                <a:solidFill>
                  <a:srgbClr val="565A5C"/>
                </a:solidFill>
                <a:latin typeface="Arial" pitchFamily="34" charset="0"/>
              </a:rPr>
              <a:t>, </a:t>
            </a:r>
            <a:r>
              <a:rPr lang="en-US" sz="1800" dirty="0" err="1">
                <a:solidFill>
                  <a:srgbClr val="565A5C"/>
                </a:solidFill>
                <a:latin typeface="Arial" pitchFamily="34" charset="0"/>
              </a:rPr>
              <a:t>Renova</a:t>
            </a:r>
            <a:r>
              <a:rPr lang="en-US" sz="1800" dirty="0">
                <a:solidFill>
                  <a:srgbClr val="565A5C"/>
                </a:solidFill>
                <a:latin typeface="Arial" pitchFamily="34" charset="0"/>
              </a:rPr>
              <a:t>, GAZ, Russian Machines).  </a:t>
            </a:r>
            <a:r>
              <a:rPr lang="en-GB" sz="1800" dirty="0">
                <a:solidFill>
                  <a:srgbClr val="565A5C"/>
                </a:solidFill>
                <a:latin typeface="Arial" pitchFamily="34" charset="0"/>
              </a:rPr>
              <a:t>Continued delinking of US &amp; EU sanctions, which started with CAATSA. </a:t>
            </a:r>
          </a:p>
          <a:p>
            <a:pPr marL="182880" lvl="0" indent="-182880">
              <a:lnSpc>
                <a:spcPct val="100000"/>
              </a:lnSpc>
              <a:buClr>
                <a:srgbClr val="6E2D91"/>
              </a:buClr>
              <a:buFont typeface="Arial"/>
              <a:buChar char="•"/>
            </a:pPr>
            <a:r>
              <a:rPr lang="en-GB" sz="1800" dirty="0">
                <a:solidFill>
                  <a:srgbClr val="565A5C"/>
                </a:solidFill>
                <a:latin typeface="Arial" pitchFamily="34" charset="0"/>
              </a:rPr>
              <a:t>General licenses allowed winding down of pre-existing and certain other transactions with most corporate targets:</a:t>
            </a:r>
          </a:p>
          <a:p>
            <a:pPr marL="548640" lvl="1" indent="-182880">
              <a:buClr>
                <a:srgbClr val="6E2D91"/>
              </a:buClr>
              <a:buFont typeface="Arial"/>
              <a:buChar char="•"/>
            </a:pPr>
            <a:r>
              <a:rPr lang="en-GB" sz="1400" dirty="0">
                <a:solidFill>
                  <a:srgbClr val="565A5C"/>
                </a:solidFill>
                <a:latin typeface="Arial" pitchFamily="34" charset="0"/>
              </a:rPr>
              <a:t>General License 12C, allowing wind-down of operations with most corporate designates, </a:t>
            </a:r>
            <a:r>
              <a:rPr lang="en-GB" sz="1400" u="sng" dirty="0">
                <a:solidFill>
                  <a:srgbClr val="565A5C"/>
                </a:solidFill>
                <a:latin typeface="Arial" pitchFamily="34" charset="0"/>
              </a:rPr>
              <a:t>expired</a:t>
            </a:r>
            <a:r>
              <a:rPr lang="en-GB" sz="1400" dirty="0">
                <a:solidFill>
                  <a:srgbClr val="565A5C"/>
                </a:solidFill>
                <a:latin typeface="Arial" pitchFamily="34" charset="0"/>
              </a:rPr>
              <a:t> 5 June</a:t>
            </a:r>
          </a:p>
          <a:p>
            <a:pPr marL="548640" lvl="1" indent="-182880">
              <a:buClr>
                <a:srgbClr val="6E2D91"/>
              </a:buClr>
              <a:buFont typeface="Arial"/>
              <a:buChar char="•"/>
            </a:pPr>
            <a:r>
              <a:rPr lang="en-GB" sz="1400" dirty="0">
                <a:solidFill>
                  <a:srgbClr val="565A5C"/>
                </a:solidFill>
                <a:latin typeface="Arial" pitchFamily="34" charset="0"/>
              </a:rPr>
              <a:t>General Licenses 13B, 13C, 13D issued </a:t>
            </a:r>
            <a:r>
              <a:rPr lang="mr-IN" sz="1400" dirty="0">
                <a:solidFill>
                  <a:srgbClr val="565A5C"/>
                </a:solidFill>
                <a:latin typeface="Arial" pitchFamily="34" charset="0"/>
              </a:rPr>
              <a:t>–</a:t>
            </a:r>
            <a:r>
              <a:rPr lang="en-GB" sz="1400" dirty="0">
                <a:solidFill>
                  <a:srgbClr val="565A5C"/>
                </a:solidFill>
                <a:latin typeface="Arial" pitchFamily="34" charset="0"/>
              </a:rPr>
              <a:t> extends </a:t>
            </a:r>
            <a:r>
              <a:rPr lang="en-GB" sz="1400" dirty="0" err="1">
                <a:solidFill>
                  <a:srgbClr val="565A5C"/>
                </a:solidFill>
                <a:latin typeface="Arial" pitchFamily="34" charset="0"/>
              </a:rPr>
              <a:t>til</a:t>
            </a:r>
            <a:r>
              <a:rPr lang="en-GB" sz="1400" dirty="0">
                <a:solidFill>
                  <a:srgbClr val="565A5C"/>
                </a:solidFill>
                <a:latin typeface="Arial" pitchFamily="34" charset="0"/>
              </a:rPr>
              <a:t> 12 November (previously 5 August, 23 August) the deadline to divest debt &amp; securities in En+, GAZ, </a:t>
            </a:r>
            <a:r>
              <a:rPr lang="en-GB" sz="1400" dirty="0" err="1">
                <a:solidFill>
                  <a:srgbClr val="565A5C"/>
                </a:solidFill>
                <a:latin typeface="Arial" pitchFamily="34" charset="0"/>
              </a:rPr>
              <a:t>Rusal</a:t>
            </a:r>
            <a:r>
              <a:rPr lang="en-GB" sz="1400" dirty="0">
                <a:solidFill>
                  <a:srgbClr val="565A5C"/>
                </a:solidFill>
                <a:latin typeface="Arial" pitchFamily="34" charset="0"/>
              </a:rPr>
              <a:t> &amp; three subsidiaries</a:t>
            </a:r>
          </a:p>
          <a:p>
            <a:pPr marL="548640" lvl="1" indent="-182880">
              <a:buClr>
                <a:srgbClr val="6E2D91"/>
              </a:buClr>
              <a:buFont typeface="Arial"/>
              <a:buChar char="•"/>
            </a:pPr>
            <a:r>
              <a:rPr lang="en-GB" sz="1400" dirty="0">
                <a:solidFill>
                  <a:srgbClr val="565A5C"/>
                </a:solidFill>
                <a:latin typeface="Arial" pitchFamily="34" charset="0"/>
              </a:rPr>
              <a:t>General Licenses 14A issued – extends </a:t>
            </a:r>
            <a:r>
              <a:rPr lang="en-GB" sz="1400" dirty="0" err="1">
                <a:solidFill>
                  <a:srgbClr val="565A5C"/>
                </a:solidFill>
                <a:latin typeface="Arial" pitchFamily="34" charset="0"/>
              </a:rPr>
              <a:t>til</a:t>
            </a:r>
            <a:r>
              <a:rPr lang="en-GB" sz="1400" dirty="0">
                <a:solidFill>
                  <a:srgbClr val="565A5C"/>
                </a:solidFill>
                <a:latin typeface="Arial" pitchFamily="34" charset="0"/>
              </a:rPr>
              <a:t> 12 November (previously 23 October) transactions for wind-down &amp; maintenance of pre-existing operations with </a:t>
            </a:r>
            <a:r>
              <a:rPr lang="en-GB" sz="1400" dirty="0" err="1">
                <a:solidFill>
                  <a:srgbClr val="565A5C"/>
                </a:solidFill>
                <a:latin typeface="Arial" pitchFamily="34" charset="0"/>
              </a:rPr>
              <a:t>Rusal</a:t>
            </a:r>
            <a:r>
              <a:rPr lang="en-GB" sz="1400" dirty="0">
                <a:solidFill>
                  <a:srgbClr val="565A5C"/>
                </a:solidFill>
                <a:latin typeface="Arial" pitchFamily="34" charset="0"/>
              </a:rPr>
              <a:t>.  </a:t>
            </a:r>
            <a:r>
              <a:rPr lang="en-GB" sz="1400" dirty="0" err="1">
                <a:solidFill>
                  <a:srgbClr val="565A5C"/>
                </a:solidFill>
                <a:latin typeface="Arial" pitchFamily="34" charset="0"/>
              </a:rPr>
              <a:t>N.b.</a:t>
            </a:r>
            <a:r>
              <a:rPr lang="en-GB" sz="1400" dirty="0">
                <a:solidFill>
                  <a:srgbClr val="565A5C"/>
                </a:solidFill>
                <a:latin typeface="Arial" pitchFamily="34" charset="0"/>
              </a:rPr>
              <a:t> similar GL 15 for transaction with GAZ Group was </a:t>
            </a:r>
            <a:r>
              <a:rPr lang="en-GB" sz="1400" u="sng" dirty="0">
                <a:solidFill>
                  <a:srgbClr val="565A5C"/>
                </a:solidFill>
                <a:latin typeface="Arial" pitchFamily="34" charset="0"/>
              </a:rPr>
              <a:t>not</a:t>
            </a:r>
            <a:r>
              <a:rPr lang="en-GB" sz="1400" dirty="0">
                <a:solidFill>
                  <a:srgbClr val="565A5C"/>
                </a:solidFill>
                <a:latin typeface="Arial" pitchFamily="34" charset="0"/>
              </a:rPr>
              <a:t> extended, and expires 23 October.</a:t>
            </a:r>
          </a:p>
          <a:p>
            <a:pPr marL="548640" lvl="1" indent="-182880">
              <a:buClr>
                <a:srgbClr val="6E2D91"/>
              </a:buClr>
              <a:buFont typeface="Arial"/>
              <a:buChar char="•"/>
            </a:pPr>
            <a:r>
              <a:rPr lang="en-GB" sz="1400" dirty="0">
                <a:solidFill>
                  <a:srgbClr val="565A5C"/>
                </a:solidFill>
                <a:latin typeface="Arial" pitchFamily="34" charset="0"/>
              </a:rPr>
              <a:t>General License 16A issued </a:t>
            </a:r>
            <a:r>
              <a:rPr lang="mr-IN" sz="1400" dirty="0">
                <a:solidFill>
                  <a:srgbClr val="565A5C"/>
                </a:solidFill>
                <a:latin typeface="Arial" pitchFamily="34" charset="0"/>
              </a:rPr>
              <a:t>–</a:t>
            </a:r>
            <a:r>
              <a:rPr lang="en-GB" sz="1400" dirty="0">
                <a:solidFill>
                  <a:srgbClr val="565A5C"/>
                </a:solidFill>
                <a:latin typeface="Arial" pitchFamily="34" charset="0"/>
              </a:rPr>
              <a:t> extends </a:t>
            </a:r>
            <a:r>
              <a:rPr lang="en-GB" sz="1400" dirty="0" err="1">
                <a:solidFill>
                  <a:srgbClr val="565A5C"/>
                </a:solidFill>
                <a:latin typeface="Arial" pitchFamily="34" charset="0"/>
              </a:rPr>
              <a:t>til</a:t>
            </a:r>
            <a:r>
              <a:rPr lang="en-GB" sz="1400" dirty="0">
                <a:solidFill>
                  <a:srgbClr val="565A5C"/>
                </a:solidFill>
                <a:latin typeface="Arial" pitchFamily="34" charset="0"/>
              </a:rPr>
              <a:t> 12 November (previously 23 October) to wind down pre-existing operations with En+ and </a:t>
            </a:r>
            <a:r>
              <a:rPr lang="en-GB" sz="1400" dirty="0" err="1">
                <a:solidFill>
                  <a:srgbClr val="565A5C"/>
                </a:solidFill>
                <a:latin typeface="Arial" pitchFamily="34" charset="0"/>
              </a:rPr>
              <a:t>EuroSibEnergo</a:t>
            </a:r>
            <a:r>
              <a:rPr lang="en-GB" sz="1400" dirty="0">
                <a:solidFill>
                  <a:srgbClr val="565A5C"/>
                </a:solidFill>
                <a:latin typeface="Arial" pitchFamily="34" charset="0"/>
              </a:rPr>
              <a:t> &amp; their subs.  </a:t>
            </a:r>
            <a:r>
              <a:rPr lang="en-GB" sz="1400" dirty="0" err="1">
                <a:solidFill>
                  <a:srgbClr val="565A5C"/>
                </a:solidFill>
                <a:latin typeface="Arial" pitchFamily="34" charset="0"/>
              </a:rPr>
              <a:t>N.b.</a:t>
            </a:r>
            <a:r>
              <a:rPr lang="en-GB" sz="1400" dirty="0">
                <a:solidFill>
                  <a:srgbClr val="565A5C"/>
                </a:solidFill>
                <a:latin typeface="Arial" pitchFamily="34" charset="0"/>
              </a:rPr>
              <a:t> unlike GLs 14A &amp; 15, GL 16 does not allow payments to these SDNs; unblocking of funds (except of their US subsidiaries); exports from USA.</a:t>
            </a:r>
          </a:p>
          <a:p>
            <a:pPr marL="548640" lvl="1" indent="-182880">
              <a:buClr>
                <a:srgbClr val="6E2D91"/>
              </a:buClr>
              <a:buFont typeface="Arial"/>
              <a:buChar char="•"/>
            </a:pPr>
            <a:r>
              <a:rPr lang="en-GB" sz="1400" dirty="0">
                <a:solidFill>
                  <a:srgbClr val="565A5C"/>
                </a:solidFill>
                <a:latin typeface="Arial" pitchFamily="34" charset="0"/>
              </a:rPr>
              <a:t>OFAC Sept. guidance on “maintenance”: allows new transactions “ordinarily incident” to pre-existing transactions; but all transactions must be “generally consistent with past practice” (no stockpiling)</a:t>
            </a:r>
          </a:p>
          <a:p>
            <a:pPr marL="182880" lvl="0" indent="-182880">
              <a:lnSpc>
                <a:spcPct val="100000"/>
              </a:lnSpc>
              <a:buClr>
                <a:srgbClr val="6E2D91"/>
              </a:buClr>
              <a:buFont typeface="Arial"/>
              <a:buChar char="•"/>
            </a:pPr>
            <a:r>
              <a:rPr lang="en-GB" sz="1800" dirty="0">
                <a:solidFill>
                  <a:srgbClr val="565A5C"/>
                </a:solidFill>
                <a:latin typeface="Arial" pitchFamily="34" charset="0"/>
              </a:rPr>
              <a:t>What’s next? Ongoing negotiations with  </a:t>
            </a:r>
            <a:r>
              <a:rPr lang="en-GB" sz="1800" dirty="0" err="1">
                <a:solidFill>
                  <a:srgbClr val="565A5C"/>
                </a:solidFill>
                <a:latin typeface="Arial" pitchFamily="34" charset="0"/>
              </a:rPr>
              <a:t>Deripaska</a:t>
            </a:r>
            <a:r>
              <a:rPr lang="en-GB" sz="1800" dirty="0">
                <a:solidFill>
                  <a:srgbClr val="565A5C"/>
                </a:solidFill>
                <a:latin typeface="Arial" pitchFamily="34" charset="0"/>
              </a:rPr>
              <a:t> re divesture &amp; sanctions delisting of his companies was impetus for most recent (20-day) extensions, to allow OFAC to review “significant governance changes”.  Nationalization as Plan B?</a:t>
            </a:r>
            <a:endParaRPr lang="en-US" dirty="0"/>
          </a:p>
        </p:txBody>
      </p:sp>
    </p:spTree>
    <p:extLst>
      <p:ext uri="{BB962C8B-B14F-4D97-AF65-F5344CB8AC3E}">
        <p14:creationId xmlns:p14="http://schemas.microsoft.com/office/powerpoint/2010/main" val="3940666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4DACC3-9742-4940-92E6-4CAB853A3218}" type="slidenum">
              <a:rPr lang="en-US" smtClean="0"/>
              <a:pPr/>
              <a:t>4</a:t>
            </a:fld>
            <a:endParaRPr lang="en-US"/>
          </a:p>
        </p:txBody>
      </p:sp>
      <p:sp>
        <p:nvSpPr>
          <p:cNvPr id="2" name="Title 1"/>
          <p:cNvSpPr>
            <a:spLocks noGrp="1"/>
          </p:cNvSpPr>
          <p:nvPr>
            <p:ph type="title" idx="4294967295"/>
          </p:nvPr>
        </p:nvSpPr>
        <p:spPr>
          <a:xfrm>
            <a:off x="368300" y="365760"/>
            <a:ext cx="8412480" cy="400110"/>
          </a:xfrm>
          <a:prstGeom prst="rect">
            <a:avLst/>
          </a:prstGeom>
        </p:spPr>
        <p:txBody>
          <a:bodyPr/>
          <a:lstStyle/>
          <a:p>
            <a:r>
              <a:rPr lang="en-US" sz="2800" dirty="0">
                <a:latin typeface="Arial" pitchFamily="34" charset="0"/>
              </a:rPr>
              <a:t>CAATSA developments (1)</a:t>
            </a:r>
            <a:endParaRPr lang="en-US" dirty="0"/>
          </a:p>
        </p:txBody>
      </p:sp>
      <p:sp>
        <p:nvSpPr>
          <p:cNvPr id="5" name="Content Placeholder 4"/>
          <p:cNvSpPr>
            <a:spLocks noGrp="1"/>
          </p:cNvSpPr>
          <p:nvPr>
            <p:ph sz="quarter" idx="4294967295"/>
          </p:nvPr>
        </p:nvSpPr>
        <p:spPr>
          <a:xfrm>
            <a:off x="435077" y="1075119"/>
            <a:ext cx="8635181" cy="5362551"/>
          </a:xfrm>
          <a:prstGeom prst="rect">
            <a:avLst/>
          </a:prstGeom>
        </p:spPr>
        <p:txBody>
          <a:bodyPr/>
          <a:lstStyle/>
          <a:p>
            <a:pPr marL="182880" lvl="1" indent="-182880">
              <a:spcBef>
                <a:spcPts val="0"/>
              </a:spcBef>
              <a:spcAft>
                <a:spcPts val="600"/>
              </a:spcAft>
              <a:buClr>
                <a:schemeClr val="accent1"/>
              </a:buClr>
              <a:buFont typeface="Arial"/>
              <a:buChar char="•"/>
            </a:pPr>
            <a:r>
              <a:rPr lang="en-US" sz="1700" dirty="0"/>
              <a:t>One of CAATSA’s major “innovations” was the threat of secondary sanctions</a:t>
            </a:r>
          </a:p>
          <a:p>
            <a:pPr marL="182880" lvl="1" indent="-182880">
              <a:spcBef>
                <a:spcPts val="0"/>
              </a:spcBef>
              <a:spcAft>
                <a:spcPts val="600"/>
              </a:spcAft>
              <a:buClr>
                <a:schemeClr val="accent1"/>
              </a:buClr>
              <a:buFont typeface="Arial"/>
              <a:buChar char="•"/>
            </a:pPr>
            <a:r>
              <a:rPr lang="en-US" sz="1700" dirty="0"/>
              <a:t>Risk of SDN designation for non-US persons (including Russians) found to have “facilitated a </a:t>
            </a:r>
            <a:r>
              <a:rPr lang="en-US" sz="1700" u="sng" dirty="0"/>
              <a:t>significant transaction</a:t>
            </a:r>
            <a:r>
              <a:rPr lang="en-US" sz="1700" dirty="0"/>
              <a:t> or transactions, including deceptive or structured transactions”, on behalf of any sanctioned person; test for “significance” involves 7 subjective tests (</a:t>
            </a:r>
            <a:r>
              <a:rPr lang="en-US" sz="1700" u="sng" dirty="0"/>
              <a:t>Section 228</a:t>
            </a:r>
            <a:r>
              <a:rPr lang="en-US" sz="1700" dirty="0"/>
              <a:t>).  </a:t>
            </a:r>
          </a:p>
          <a:p>
            <a:pPr>
              <a:spcBef>
                <a:spcPts val="0"/>
              </a:spcBef>
              <a:spcAft>
                <a:spcPts val="600"/>
              </a:spcAft>
            </a:pPr>
            <a:r>
              <a:rPr lang="en-US" sz="1700" dirty="0"/>
              <a:t>Risk of exclusionary sanctions (partial/total cut-off from US economy) against persons found to have:</a:t>
            </a:r>
          </a:p>
          <a:p>
            <a:pPr lvl="1">
              <a:spcBef>
                <a:spcPts val="0"/>
              </a:spcBef>
              <a:spcAft>
                <a:spcPts val="600"/>
              </a:spcAft>
            </a:pPr>
            <a:r>
              <a:rPr lang="en-US" sz="1400" dirty="0"/>
              <a:t>engaged in “significant” transactions with listed persons Russian defense or intelligence entities, only some of which are sanctioned (</a:t>
            </a:r>
            <a:r>
              <a:rPr lang="en-US" sz="1400" u="sng" dirty="0"/>
              <a:t>Section 231</a:t>
            </a:r>
            <a:r>
              <a:rPr lang="en-US" sz="1400" dirty="0"/>
              <a:t> – applies to US persons too) </a:t>
            </a:r>
          </a:p>
          <a:p>
            <a:pPr lvl="1">
              <a:spcBef>
                <a:spcPts val="0"/>
              </a:spcBef>
              <a:spcAft>
                <a:spcPts val="600"/>
              </a:spcAft>
            </a:pPr>
            <a:r>
              <a:rPr lang="en-US" sz="1400" dirty="0"/>
              <a:t>made “significant” investments in projects for the exploration and development of shale, Arctic offshore and deepwater oil projects in Russia (not outside Russia) (Section 225)</a:t>
            </a:r>
          </a:p>
          <a:p>
            <a:pPr lvl="1">
              <a:spcBef>
                <a:spcPts val="0"/>
              </a:spcBef>
              <a:spcAft>
                <a:spcPts val="600"/>
              </a:spcAft>
            </a:pPr>
            <a:r>
              <a:rPr lang="en-US" sz="1400" dirty="0"/>
              <a:t>made “significant” investments/transactions ($1m or $5m in any year) concerning Russian energy export capabilities – but permissive, not mandatory; and only after consultation with US allies (Section 232)</a:t>
            </a:r>
            <a:endParaRPr lang="ru-RU" sz="1400" dirty="0"/>
          </a:p>
          <a:p>
            <a:pPr lvl="1">
              <a:spcBef>
                <a:spcPts val="0"/>
              </a:spcBef>
              <a:spcAft>
                <a:spcPts val="600"/>
              </a:spcAft>
            </a:pPr>
            <a:r>
              <a:rPr lang="en-US" sz="1400" dirty="0"/>
              <a:t>made a $10m+ investment in Russian privatization that “unjustly benefits” Russian officials/family/associates (Section 233)</a:t>
            </a:r>
            <a:endParaRPr lang="ru-RU" sz="1400" dirty="0"/>
          </a:p>
          <a:p>
            <a:pPr lvl="1">
              <a:spcBef>
                <a:spcPts val="0"/>
              </a:spcBef>
              <a:spcAft>
                <a:spcPts val="1200"/>
              </a:spcAft>
            </a:pPr>
            <a:r>
              <a:rPr lang="en-US" sz="1400" dirty="0"/>
              <a:t>provides material technology or support to persons engaged in significant activities undermining cybersecurity (Section 224)</a:t>
            </a:r>
          </a:p>
          <a:p>
            <a:pPr>
              <a:spcBef>
                <a:spcPts val="0"/>
              </a:spcBef>
              <a:spcAft>
                <a:spcPts val="1200"/>
              </a:spcAft>
            </a:pPr>
            <a:r>
              <a:rPr lang="en-US" sz="1600" dirty="0"/>
              <a:t>Foreign financial institutions facilitating transactions with SDNs or prohibited energy/defense transactions also face loss of US correspondent banking privileges (Section 226)</a:t>
            </a:r>
          </a:p>
          <a:p>
            <a:pPr marL="182880" lvl="2" indent="0">
              <a:spcBef>
                <a:spcPts val="1000"/>
              </a:spcBef>
              <a:buClr>
                <a:schemeClr val="accent1"/>
              </a:buClr>
              <a:buNone/>
            </a:pPr>
            <a:endParaRPr lang="en-US" sz="1200" dirty="0"/>
          </a:p>
          <a:p>
            <a:endParaRPr lang="en-US" dirty="0"/>
          </a:p>
        </p:txBody>
      </p:sp>
    </p:spTree>
    <p:extLst>
      <p:ext uri="{BB962C8B-B14F-4D97-AF65-F5344CB8AC3E}">
        <p14:creationId xmlns:p14="http://schemas.microsoft.com/office/powerpoint/2010/main" val="919443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34DACC3-9742-4940-92E6-4CAB853A3218}" type="slidenum">
              <a:rPr lang="en-US" smtClean="0"/>
              <a:pPr/>
              <a:t>5</a:t>
            </a:fld>
            <a:endParaRPr lang="en-US"/>
          </a:p>
        </p:txBody>
      </p:sp>
      <p:sp>
        <p:nvSpPr>
          <p:cNvPr id="2" name="Title 1"/>
          <p:cNvSpPr>
            <a:spLocks noGrp="1"/>
          </p:cNvSpPr>
          <p:nvPr>
            <p:ph type="title" idx="4294967295"/>
          </p:nvPr>
        </p:nvSpPr>
        <p:spPr>
          <a:xfrm>
            <a:off x="368300" y="365760"/>
            <a:ext cx="8412480" cy="400110"/>
          </a:xfrm>
          <a:prstGeom prst="rect">
            <a:avLst/>
          </a:prstGeom>
        </p:spPr>
        <p:txBody>
          <a:bodyPr/>
          <a:lstStyle/>
          <a:p>
            <a:r>
              <a:rPr lang="en-US" sz="2800" dirty="0">
                <a:latin typeface="Arial" pitchFamily="34" charset="0"/>
              </a:rPr>
              <a:t>CAATSA developments (2)</a:t>
            </a:r>
            <a:endParaRPr lang="en-US" dirty="0"/>
          </a:p>
        </p:txBody>
      </p:sp>
      <p:sp>
        <p:nvSpPr>
          <p:cNvPr id="5" name="Content Placeholder 4"/>
          <p:cNvSpPr>
            <a:spLocks noGrp="1"/>
          </p:cNvSpPr>
          <p:nvPr>
            <p:ph sz="quarter" idx="4294967295"/>
          </p:nvPr>
        </p:nvSpPr>
        <p:spPr>
          <a:xfrm>
            <a:off x="457200" y="1089868"/>
            <a:ext cx="8503920" cy="5486399"/>
          </a:xfrm>
          <a:prstGeom prst="rect">
            <a:avLst/>
          </a:prstGeom>
        </p:spPr>
        <p:txBody>
          <a:bodyPr/>
          <a:lstStyle/>
          <a:p>
            <a:pPr>
              <a:spcBef>
                <a:spcPts val="0"/>
              </a:spcBef>
              <a:spcAft>
                <a:spcPts val="600"/>
              </a:spcAft>
            </a:pPr>
            <a:r>
              <a:rPr lang="en-US" sz="1600" dirty="0"/>
              <a:t>CAATSA section 231 “List of Specified Persons” includes many non-sanctioned (or non-SDN) entities with significant civilian operations, e.g. </a:t>
            </a:r>
            <a:r>
              <a:rPr lang="en-US" sz="1600" dirty="0" err="1"/>
              <a:t>Rostec</a:t>
            </a:r>
            <a:r>
              <a:rPr lang="en-US" sz="1600" dirty="0"/>
              <a:t>, UEC, United Instrument Mfg.</a:t>
            </a:r>
          </a:p>
          <a:p>
            <a:pPr lvl="1">
              <a:spcBef>
                <a:spcPts val="0"/>
              </a:spcBef>
              <a:spcAft>
                <a:spcPts val="600"/>
              </a:spcAft>
            </a:pPr>
            <a:r>
              <a:rPr lang="en-US" sz="1400" dirty="0"/>
              <a:t>Uncertain application to subsidiaries </a:t>
            </a:r>
          </a:p>
          <a:p>
            <a:pPr>
              <a:spcBef>
                <a:spcPts val="0"/>
              </a:spcBef>
              <a:spcAft>
                <a:spcPts val="600"/>
              </a:spcAft>
            </a:pPr>
            <a:r>
              <a:rPr lang="en-US" sz="1600" dirty="0"/>
              <a:t>For over a year after enactment, no secondary sanctions under CAATSA.  Congressional testimony by senior administration officials in late August stated that US preference is for “voluntary” compliance and consultation with allies, with secondary sanctions being a failure of diplomacy – but still a tool to be used.</a:t>
            </a:r>
          </a:p>
          <a:p>
            <a:pPr marL="182880" lvl="1" indent="-182880">
              <a:spcBef>
                <a:spcPts val="0"/>
              </a:spcBef>
              <a:spcAft>
                <a:spcPts val="600"/>
              </a:spcAft>
              <a:buClr>
                <a:schemeClr val="accent1"/>
              </a:buClr>
              <a:buFont typeface="Arial"/>
              <a:buChar char="•"/>
            </a:pPr>
            <a:r>
              <a:rPr lang="en-US" sz="1600" dirty="0"/>
              <a:t>20 September: first (and to date only) secondary sanctions, under Section 231.  Not unexpectedly, an egregious case: major advanced weapons purchase by Chinese army department and its head.  Unexpectedly, sanctions included designation as SDNs.  Grounds for worry, or relief?</a:t>
            </a:r>
          </a:p>
          <a:p>
            <a:pPr marL="182880" lvl="1" indent="-182880">
              <a:spcBef>
                <a:spcPts val="0"/>
              </a:spcBef>
              <a:spcAft>
                <a:spcPts val="600"/>
              </a:spcAft>
              <a:buClr>
                <a:schemeClr val="accent1"/>
              </a:buClr>
              <a:buFont typeface="Arial"/>
              <a:buChar char="•"/>
            </a:pPr>
            <a:r>
              <a:rPr lang="en-US" sz="1600" dirty="0"/>
              <a:t>No move to implement any sanctions contemplated (but not required) by CAATSA, e.g. against Russian energy pipelines or against entities in the railway and metals and mining &amp; mineral industries</a:t>
            </a:r>
            <a:r>
              <a:rPr lang="ru-RU" sz="1600" dirty="0"/>
              <a:t>.</a:t>
            </a:r>
            <a:endParaRPr lang="en-US" sz="1600" dirty="0"/>
          </a:p>
          <a:p>
            <a:pPr marL="182880" lvl="1" indent="-182880">
              <a:spcBef>
                <a:spcPts val="0"/>
              </a:spcBef>
              <a:spcAft>
                <a:spcPts val="600"/>
              </a:spcAft>
              <a:buClr>
                <a:schemeClr val="accent1"/>
              </a:buClr>
              <a:buFont typeface="Arial"/>
              <a:buChar char="•"/>
            </a:pPr>
            <a:r>
              <a:rPr lang="en-US" sz="1600" dirty="0"/>
              <a:t>August 2018 publication of Section 243 report on “illicit Russian financing” (Section 243).  No great surprises; seems focused on establishing that Trump administration is taking a firm stance against Russia.  </a:t>
            </a:r>
          </a:p>
          <a:p>
            <a:pPr marL="182880" lvl="2" indent="0">
              <a:spcBef>
                <a:spcPts val="1000"/>
              </a:spcBef>
              <a:buClr>
                <a:schemeClr val="accent1"/>
              </a:buClr>
              <a:buNone/>
            </a:pPr>
            <a:endParaRPr lang="en-US" sz="1200" dirty="0"/>
          </a:p>
          <a:p>
            <a:endParaRPr lang="en-US" dirty="0"/>
          </a:p>
        </p:txBody>
      </p:sp>
    </p:spTree>
    <p:extLst>
      <p:ext uri="{BB962C8B-B14F-4D97-AF65-F5344CB8AC3E}">
        <p14:creationId xmlns:p14="http://schemas.microsoft.com/office/powerpoint/2010/main" val="2155539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34DACC3-9742-4940-92E6-4CAB853A3218}" type="slidenum">
              <a:rPr lang="en-US" smtClean="0"/>
              <a:pPr/>
              <a:t>6</a:t>
            </a:fld>
            <a:endParaRPr lang="en-US" dirty="0"/>
          </a:p>
        </p:txBody>
      </p:sp>
      <p:sp>
        <p:nvSpPr>
          <p:cNvPr id="2" name="Title 1"/>
          <p:cNvSpPr>
            <a:spLocks noGrp="1"/>
          </p:cNvSpPr>
          <p:nvPr>
            <p:ph type="title" idx="4294967295"/>
          </p:nvPr>
        </p:nvSpPr>
        <p:spPr>
          <a:xfrm>
            <a:off x="508545" y="365125"/>
            <a:ext cx="8412162" cy="400050"/>
          </a:xfrm>
          <a:prstGeom prst="rect">
            <a:avLst/>
          </a:prstGeom>
        </p:spPr>
        <p:txBody>
          <a:bodyPr/>
          <a:lstStyle/>
          <a:p>
            <a:r>
              <a:rPr lang="en-US" dirty="0"/>
              <a:t>CBW Act sanctions: background</a:t>
            </a:r>
          </a:p>
        </p:txBody>
      </p:sp>
      <p:sp>
        <p:nvSpPr>
          <p:cNvPr id="5" name="Content Placeholder 4"/>
          <p:cNvSpPr>
            <a:spLocks noGrp="1"/>
          </p:cNvSpPr>
          <p:nvPr>
            <p:ph sz="quarter" idx="4294967295"/>
          </p:nvPr>
        </p:nvSpPr>
        <p:spPr>
          <a:xfrm>
            <a:off x="338138" y="900924"/>
            <a:ext cx="8668702" cy="5499876"/>
          </a:xfrm>
          <a:prstGeom prst="rect">
            <a:avLst/>
          </a:prstGeom>
        </p:spPr>
        <p:txBody>
          <a:bodyPr>
            <a:normAutofit/>
          </a:bodyPr>
          <a:lstStyle/>
          <a:p>
            <a:pPr lvl="1">
              <a:spcBef>
                <a:spcPts val="0"/>
              </a:spcBef>
            </a:pPr>
            <a:endParaRPr lang="ru-RU" sz="1100" dirty="0"/>
          </a:p>
          <a:p>
            <a:pPr marL="182880" lvl="1" indent="-182880">
              <a:spcBef>
                <a:spcPts val="1000"/>
              </a:spcBef>
              <a:buClr>
                <a:schemeClr val="accent1"/>
              </a:buClr>
              <a:buFont typeface="Arial"/>
              <a:buChar char="•"/>
            </a:pPr>
            <a:r>
              <a:rPr lang="en-GB" dirty="0"/>
              <a:t>Announced 6 August; text published in Federal Register &amp; took effect 27 August. </a:t>
            </a:r>
          </a:p>
          <a:p>
            <a:pPr marL="182880" lvl="1" indent="-182880">
              <a:spcBef>
                <a:spcPts val="1000"/>
              </a:spcBef>
              <a:buClr>
                <a:schemeClr val="accent1"/>
              </a:buClr>
              <a:buFont typeface="Arial"/>
              <a:buChar char="•"/>
            </a:pPr>
            <a:r>
              <a:rPr lang="en-GB" dirty="0"/>
              <a:t>Required to be implemented pursuant to Chemical &amp; Biological Weapons Control and Warfare Elimination Act of 1991 (CBW Act, 22 USC § 5605), due to US gov’t determination that Russia used </a:t>
            </a:r>
            <a:r>
              <a:rPr lang="en-GB" dirty="0" err="1"/>
              <a:t>Novichok</a:t>
            </a:r>
            <a:r>
              <a:rPr lang="en-GB" dirty="0"/>
              <a:t> in Salisbury, England. </a:t>
            </a:r>
          </a:p>
          <a:p>
            <a:pPr marL="182880" lvl="1" indent="-182880">
              <a:spcBef>
                <a:spcPts val="1000"/>
              </a:spcBef>
              <a:buClr>
                <a:schemeClr val="accent1"/>
              </a:buClr>
              <a:buFont typeface="Arial"/>
              <a:buChar char="•"/>
            </a:pPr>
            <a:r>
              <a:rPr lang="en-GB" dirty="0"/>
              <a:t>Two stages of implementation: one immediately, second conditionally w/in 90 days.</a:t>
            </a:r>
          </a:p>
          <a:p>
            <a:pPr marL="182880" lvl="1" indent="-182880">
              <a:spcBef>
                <a:spcPts val="1000"/>
              </a:spcBef>
              <a:buClr>
                <a:schemeClr val="accent1"/>
              </a:buClr>
              <a:buFont typeface="Arial"/>
              <a:buChar char="•"/>
            </a:pPr>
            <a:r>
              <a:rPr lang="en-GB" dirty="0"/>
              <a:t>Restrictions are more akin to a trade embargo than to sanctions: have region-wide application, rather than implemented against named entities (although some restrictions effectively only apply to state-owned entities (SOEs)).</a:t>
            </a:r>
          </a:p>
          <a:p>
            <a:pPr marL="182880" lvl="1" indent="-182880">
              <a:spcBef>
                <a:spcPts val="1000"/>
              </a:spcBef>
              <a:buClr>
                <a:schemeClr val="accent1"/>
              </a:buClr>
              <a:buFont typeface="Arial"/>
              <a:buChar char="•"/>
            </a:pPr>
            <a:r>
              <a:rPr lang="en-GB" dirty="0"/>
              <a:t>Although sanctions are required by CBW Act, specific sanctions can be waived in whole or in part on US national security grounds – requires certification to Congress</a:t>
            </a:r>
          </a:p>
          <a:p>
            <a:pPr marL="182880" lvl="1" indent="-182880">
              <a:spcBef>
                <a:spcPts val="1000"/>
              </a:spcBef>
              <a:buClr>
                <a:schemeClr val="accent1"/>
              </a:buClr>
              <a:buFont typeface="Arial"/>
              <a:buChar char="•"/>
            </a:pPr>
            <a:r>
              <a:rPr lang="en-GB" dirty="0" err="1"/>
              <a:t>N.b.</a:t>
            </a:r>
            <a:r>
              <a:rPr lang="en-GB" dirty="0"/>
              <a:t>, US trade restrictions apply not only to exports from the US, but also to:</a:t>
            </a:r>
          </a:p>
          <a:p>
            <a:pPr marL="365760" lvl="2">
              <a:spcBef>
                <a:spcPts val="1000"/>
              </a:spcBef>
              <a:buClr>
                <a:schemeClr val="accent1"/>
              </a:buClr>
              <a:buFont typeface="Arial"/>
              <a:buChar char="•"/>
            </a:pPr>
            <a:r>
              <a:rPr lang="en-GB" dirty="0"/>
              <a:t>Re-exports of US-origin items wherever located (e.g. from a German purchaser to Russia)</a:t>
            </a:r>
          </a:p>
          <a:p>
            <a:pPr marL="365760" lvl="2">
              <a:spcBef>
                <a:spcPts val="1000"/>
              </a:spcBef>
              <a:buClr>
                <a:schemeClr val="accent1"/>
              </a:buClr>
              <a:buFont typeface="Arial"/>
              <a:buChar char="•"/>
            </a:pPr>
            <a:r>
              <a:rPr lang="en-GB" dirty="0"/>
              <a:t>Re-exports of foreign goods with incorporated/bundled/commingled US content, subject to a de </a:t>
            </a:r>
            <a:r>
              <a:rPr lang="en-GB" dirty="0" err="1"/>
              <a:t>minimis</a:t>
            </a:r>
            <a:r>
              <a:rPr lang="en-GB" dirty="0"/>
              <a:t> US content threshold by value (historically 25% for Russia)</a:t>
            </a:r>
          </a:p>
          <a:p>
            <a:pPr marL="365760" lvl="2">
              <a:spcBef>
                <a:spcPts val="1000"/>
              </a:spcBef>
              <a:buClr>
                <a:schemeClr val="accent1"/>
              </a:buClr>
              <a:buFont typeface="Arial"/>
              <a:buChar char="•"/>
            </a:pPr>
            <a:r>
              <a:rPr lang="en-GB" dirty="0"/>
              <a:t>Deemed exports (i.e. sales to a foreign national within the US; often applies to software)</a:t>
            </a:r>
          </a:p>
          <a:p>
            <a:pPr marL="365760" lvl="2">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365760" lvl="2">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365760" lvl="2">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6372" lvl="1" indent="0">
              <a:buNone/>
            </a:pPr>
            <a:endParaRPr lang="ru-RU" sz="2200" dirty="0"/>
          </a:p>
          <a:p>
            <a:pPr>
              <a:spcBef>
                <a:spcPts val="0"/>
              </a:spcBef>
            </a:pPr>
            <a:endParaRPr lang="ru-RU" sz="1100" dirty="0"/>
          </a:p>
          <a:p>
            <a:pPr lvl="1">
              <a:spcBef>
                <a:spcPts val="0"/>
              </a:spcBef>
            </a:pPr>
            <a:endParaRPr lang="ru-RU" sz="1900" dirty="0">
              <a:solidFill>
                <a:srgbClr val="A30B35"/>
              </a:solidFill>
            </a:endParaRPr>
          </a:p>
          <a:p>
            <a:pPr marL="0" indent="0">
              <a:spcBef>
                <a:spcPts val="0"/>
              </a:spcBef>
              <a:buNone/>
            </a:pPr>
            <a:endParaRPr lang="en-US" sz="1800" dirty="0"/>
          </a:p>
          <a:p>
            <a:pPr lvl="1">
              <a:spcBef>
                <a:spcPts val="0"/>
              </a:spcBef>
            </a:pPr>
            <a:endParaRPr lang="en-US" dirty="0"/>
          </a:p>
          <a:p>
            <a:pPr lvl="1">
              <a:spcBef>
                <a:spcPts val="0"/>
              </a:spcBef>
            </a:pPr>
            <a:endParaRPr lang="en-US" sz="1600" dirty="0"/>
          </a:p>
          <a:p>
            <a:pPr lvl="1">
              <a:spcBef>
                <a:spcPts val="0"/>
              </a:spcBef>
            </a:pPr>
            <a:endParaRPr lang="en-US" sz="1600" dirty="0"/>
          </a:p>
          <a:p>
            <a:pPr>
              <a:spcBef>
                <a:spcPts val="0"/>
              </a:spcBef>
              <a:buFont typeface="Arial" pitchFamily="34" charset="0"/>
              <a:buChar char="•"/>
            </a:pPr>
            <a:endParaRPr lang="en-US" sz="1800" dirty="0"/>
          </a:p>
          <a:p>
            <a:pPr>
              <a:spcBef>
                <a:spcPts val="0"/>
              </a:spcBef>
              <a:buFont typeface="Arial" pitchFamily="34" charset="0"/>
              <a:buChar char="•"/>
            </a:pPr>
            <a:endParaRPr lang="en-US" sz="1800" dirty="0"/>
          </a:p>
          <a:p>
            <a:pPr>
              <a:spcBef>
                <a:spcPts val="0"/>
              </a:spcBef>
              <a:buFont typeface="Arial" pitchFamily="34" charset="0"/>
              <a:buChar char="•"/>
            </a:pPr>
            <a:endParaRPr lang="en-US" sz="1000" dirty="0"/>
          </a:p>
          <a:p>
            <a:pPr lvl="1" algn="just">
              <a:spcBef>
                <a:spcPts val="0"/>
              </a:spcBef>
            </a:pPr>
            <a:endParaRPr lang="en-US" dirty="0"/>
          </a:p>
          <a:p>
            <a:pPr lvl="1">
              <a:spcBef>
                <a:spcPts val="0"/>
              </a:spcBef>
            </a:pPr>
            <a:endParaRPr lang="ru-RU" dirty="0"/>
          </a:p>
          <a:p>
            <a:endParaRPr lang="en-US" dirty="0"/>
          </a:p>
        </p:txBody>
      </p:sp>
    </p:spTree>
    <p:extLst>
      <p:ext uri="{BB962C8B-B14F-4D97-AF65-F5344CB8AC3E}">
        <p14:creationId xmlns:p14="http://schemas.microsoft.com/office/powerpoint/2010/main" val="3814903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34DACC3-9742-4940-92E6-4CAB853A3218}" type="slidenum">
              <a:rPr lang="en-US" smtClean="0"/>
              <a:pPr/>
              <a:t>7</a:t>
            </a:fld>
            <a:endParaRPr lang="en-US" dirty="0"/>
          </a:p>
        </p:txBody>
      </p:sp>
      <p:sp>
        <p:nvSpPr>
          <p:cNvPr id="2" name="Title 1"/>
          <p:cNvSpPr>
            <a:spLocks noGrp="1"/>
          </p:cNvSpPr>
          <p:nvPr>
            <p:ph type="title" idx="4294967295"/>
          </p:nvPr>
        </p:nvSpPr>
        <p:spPr>
          <a:xfrm>
            <a:off x="508545" y="365125"/>
            <a:ext cx="8412162" cy="400050"/>
          </a:xfrm>
          <a:prstGeom prst="rect">
            <a:avLst/>
          </a:prstGeom>
        </p:spPr>
        <p:txBody>
          <a:bodyPr/>
          <a:lstStyle/>
          <a:p>
            <a:r>
              <a:rPr lang="en-US" dirty="0"/>
              <a:t>CBW Act sanctions: first stage</a:t>
            </a:r>
          </a:p>
        </p:txBody>
      </p:sp>
      <p:sp>
        <p:nvSpPr>
          <p:cNvPr id="5" name="Content Placeholder 4"/>
          <p:cNvSpPr>
            <a:spLocks noGrp="1"/>
          </p:cNvSpPr>
          <p:nvPr>
            <p:ph sz="quarter" idx="4294967295"/>
          </p:nvPr>
        </p:nvSpPr>
        <p:spPr>
          <a:xfrm>
            <a:off x="338138" y="900924"/>
            <a:ext cx="8667639" cy="5372284"/>
          </a:xfrm>
          <a:prstGeom prst="rect">
            <a:avLst/>
          </a:prstGeom>
        </p:spPr>
        <p:txBody>
          <a:bodyPr>
            <a:normAutofit fontScale="77500" lnSpcReduction="20000"/>
          </a:bodyPr>
          <a:lstStyle/>
          <a:p>
            <a:pPr lvl="1">
              <a:spcBef>
                <a:spcPts val="0"/>
              </a:spcBef>
            </a:pPr>
            <a:endParaRPr lang="ru-RU" sz="1100" dirty="0"/>
          </a:p>
          <a:p>
            <a:pPr marL="182880" lvl="1" indent="-182880">
              <a:spcBef>
                <a:spcPts val="1000"/>
              </a:spcBef>
              <a:buClr>
                <a:schemeClr val="accent1"/>
              </a:buClr>
              <a:buFont typeface="Arial"/>
              <a:buChar char="•"/>
            </a:pPr>
            <a:r>
              <a:rPr lang="en-GB" sz="2100" dirty="0"/>
              <a:t>First stage (effective from 27 August 2018): </a:t>
            </a:r>
          </a:p>
          <a:p>
            <a:pPr marL="365760" lvl="2">
              <a:spcBef>
                <a:spcPts val="1000"/>
              </a:spcBef>
              <a:buClr>
                <a:schemeClr val="accent1"/>
              </a:buClr>
              <a:buFont typeface="Arial"/>
              <a:buChar char="•"/>
            </a:pPr>
            <a:r>
              <a:rPr lang="en-GB" sz="1800" dirty="0"/>
              <a:t>Ban on all exports (re-exports) to Russia of goods &amp; services controlled under International Traffic In Arms Regulations (ITAR), except case-by-case licenses still possible for space program.  </a:t>
            </a:r>
          </a:p>
          <a:p>
            <a:pPr marL="365760" lvl="2">
              <a:spcBef>
                <a:spcPts val="1000"/>
              </a:spcBef>
              <a:buClr>
                <a:schemeClr val="accent1"/>
              </a:buClr>
              <a:buFont typeface="Arial"/>
              <a:buChar char="•"/>
            </a:pPr>
            <a:r>
              <a:rPr lang="en-GB" sz="1800" dirty="0"/>
              <a:t>Termination of all financing for arms sales. </a:t>
            </a:r>
          </a:p>
          <a:p>
            <a:pPr marL="365760" lvl="2">
              <a:spcBef>
                <a:spcPts val="1000"/>
              </a:spcBef>
              <a:buClr>
                <a:schemeClr val="accent1"/>
              </a:buClr>
              <a:buFont typeface="Arial"/>
              <a:buChar char="•"/>
            </a:pPr>
            <a:r>
              <a:rPr lang="en-GB" sz="1800" dirty="0"/>
              <a:t>Termination of all US government export financing, credits and other financial assistance for exports to Russia (e.g. by Ex-</a:t>
            </a:r>
            <a:r>
              <a:rPr lang="en-GB" sz="1800" dirty="0" err="1"/>
              <a:t>Im</a:t>
            </a:r>
            <a:r>
              <a:rPr lang="en-GB" sz="1800" dirty="0"/>
              <a:t> Bank).</a:t>
            </a:r>
          </a:p>
          <a:p>
            <a:pPr marL="365760" lvl="2">
              <a:spcBef>
                <a:spcPts val="1000"/>
              </a:spcBef>
              <a:buClr>
                <a:schemeClr val="accent1"/>
              </a:buClr>
              <a:buFont typeface="Arial"/>
              <a:buChar char="•"/>
            </a:pPr>
            <a:r>
              <a:rPr lang="en-GB" sz="1800" dirty="0"/>
              <a:t>Ban on all exports (re-exports) to Russia of dual-use items controlled under the Export Administration Regulations (EARs), except licenses are (</a:t>
            </a:r>
            <a:r>
              <a:rPr lang="en-GB" sz="1800" dirty="0" err="1"/>
              <a:t>i</a:t>
            </a:r>
            <a:r>
              <a:rPr lang="en-GB" sz="1800" dirty="0"/>
              <a:t>) not required for GOV, ENC, RPL, BAG, TMP, TSU, CIV and AVS license exceptions in 15 CFR § 740; and (ii) are still possible on a case-by-case basis for exports (and re-exports) for:</a:t>
            </a:r>
          </a:p>
          <a:p>
            <a:pPr marL="548640" lvl="3">
              <a:spcBef>
                <a:spcPts val="1000"/>
              </a:spcBef>
              <a:buClr>
                <a:schemeClr val="accent1"/>
              </a:buClr>
              <a:buFont typeface="Arial"/>
              <a:buChar char="•"/>
            </a:pPr>
            <a:r>
              <a:rPr lang="en-GB" sz="1500" dirty="0"/>
              <a:t>Exports (re-exports) necessary for flight safety of civilian fixed-wing passenger aircraft</a:t>
            </a:r>
          </a:p>
          <a:p>
            <a:pPr marL="548640" lvl="3">
              <a:spcBef>
                <a:spcPts val="1000"/>
              </a:spcBef>
              <a:buClr>
                <a:schemeClr val="accent1"/>
              </a:buClr>
              <a:buFont typeface="Arial"/>
              <a:buChar char="•"/>
            </a:pPr>
            <a:r>
              <a:rPr lang="en-GB" sz="1500" dirty="0"/>
              <a:t>Exports (re-exports) to wholly-owned subsidiaries of US companies</a:t>
            </a:r>
          </a:p>
          <a:p>
            <a:pPr marL="548640" lvl="3">
              <a:spcBef>
                <a:spcPts val="1000"/>
              </a:spcBef>
              <a:buClr>
                <a:schemeClr val="accent1"/>
              </a:buClr>
              <a:buFont typeface="Arial"/>
              <a:buChar char="•"/>
            </a:pPr>
            <a:r>
              <a:rPr lang="en-GB" sz="1500" u="sng" dirty="0"/>
              <a:t>Deemed</a:t>
            </a:r>
            <a:r>
              <a:rPr lang="en-GB" sz="1500" dirty="0"/>
              <a:t> exports to Russian nationals </a:t>
            </a:r>
          </a:p>
          <a:p>
            <a:pPr marL="548640" lvl="3">
              <a:spcBef>
                <a:spcPts val="1000"/>
              </a:spcBef>
              <a:buClr>
                <a:schemeClr val="accent1"/>
              </a:buClr>
              <a:buFont typeface="Arial"/>
              <a:buChar char="•"/>
            </a:pPr>
            <a:r>
              <a:rPr lang="en-GB" sz="1500" dirty="0"/>
              <a:t>Exports (re-exports) in support of government space cooperation and commercial space launches</a:t>
            </a:r>
          </a:p>
          <a:p>
            <a:pPr marL="548640" lvl="3">
              <a:spcBef>
                <a:spcPts val="1000"/>
              </a:spcBef>
              <a:buClr>
                <a:schemeClr val="accent1"/>
              </a:buClr>
              <a:buFont typeface="Arial"/>
              <a:buChar char="•"/>
            </a:pPr>
            <a:r>
              <a:rPr lang="en-GB" sz="1500" dirty="0"/>
              <a:t>Exports (re-exports) for commercial end-users and civil end-users in Russia.</a:t>
            </a:r>
          </a:p>
          <a:p>
            <a:pPr marL="365760" lvl="2">
              <a:spcBef>
                <a:spcPts val="1000"/>
              </a:spcBef>
              <a:buClr>
                <a:schemeClr val="accent1"/>
              </a:buClr>
              <a:buFont typeface="Arial"/>
              <a:buChar char="•"/>
            </a:pPr>
            <a:r>
              <a:rPr lang="en-GB" sz="1900" dirty="0"/>
              <a:t>License applications </a:t>
            </a:r>
            <a:r>
              <a:rPr lang="en-GB" sz="2000" dirty="0"/>
              <a:t>for exports of dual-use items under the EARs which are permitted per the above will be reviewed with a “presumption of denial”, if the end-user is an SOE</a:t>
            </a:r>
            <a:endParaRPr lang="en-GB" sz="1900" dirty="0"/>
          </a:p>
          <a:p>
            <a:pPr marL="365760" lvl="2">
              <a:spcBef>
                <a:spcPts val="1000"/>
              </a:spcBef>
              <a:buClr>
                <a:schemeClr val="accent1"/>
              </a:buClr>
              <a:buFont typeface="Arial"/>
              <a:buChar char="•"/>
            </a:pPr>
            <a:r>
              <a:rPr lang="en-GB" sz="2100" dirty="0"/>
              <a:t>In reality, stage one does little to change the status quo vis-à-vis the practical application of US export controls.</a:t>
            </a:r>
          </a:p>
          <a:p>
            <a:pPr marL="182880" lvl="1">
              <a:spcBef>
                <a:spcPts val="1000"/>
              </a:spcBef>
              <a:buClr>
                <a:schemeClr val="accent1"/>
              </a:buClr>
              <a:buFont typeface="Arial"/>
              <a:buChar char="•"/>
            </a:pPr>
            <a:r>
              <a:rPr lang="en-GB" sz="2000" dirty="0" err="1"/>
              <a:t>N.b.</a:t>
            </a:r>
            <a:r>
              <a:rPr lang="en-GB" sz="2000" dirty="0"/>
              <a:t>, the prohibition on humanitarian assistance required under CBW Act was waived.</a:t>
            </a:r>
          </a:p>
          <a:p>
            <a:pPr marL="365760" lvl="2">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365760" lvl="2">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6372" lvl="1" indent="0">
              <a:buNone/>
            </a:pPr>
            <a:endParaRPr lang="ru-RU" sz="2200" dirty="0"/>
          </a:p>
          <a:p>
            <a:pPr>
              <a:spcBef>
                <a:spcPts val="0"/>
              </a:spcBef>
            </a:pPr>
            <a:endParaRPr lang="ru-RU" sz="1100" dirty="0"/>
          </a:p>
          <a:p>
            <a:pPr lvl="1">
              <a:spcBef>
                <a:spcPts val="0"/>
              </a:spcBef>
            </a:pPr>
            <a:endParaRPr lang="ru-RU" sz="1900" dirty="0">
              <a:solidFill>
                <a:srgbClr val="A30B35"/>
              </a:solidFill>
            </a:endParaRPr>
          </a:p>
          <a:p>
            <a:pPr marL="0" indent="0">
              <a:spcBef>
                <a:spcPts val="0"/>
              </a:spcBef>
              <a:buNone/>
            </a:pPr>
            <a:endParaRPr lang="en-US" sz="1800" dirty="0"/>
          </a:p>
          <a:p>
            <a:pPr lvl="1">
              <a:spcBef>
                <a:spcPts val="0"/>
              </a:spcBef>
            </a:pPr>
            <a:endParaRPr lang="en-US" dirty="0"/>
          </a:p>
          <a:p>
            <a:pPr lvl="1">
              <a:spcBef>
                <a:spcPts val="0"/>
              </a:spcBef>
            </a:pPr>
            <a:endParaRPr lang="en-US" sz="1600" dirty="0"/>
          </a:p>
          <a:p>
            <a:pPr lvl="1">
              <a:spcBef>
                <a:spcPts val="0"/>
              </a:spcBef>
            </a:pPr>
            <a:endParaRPr lang="en-US" sz="1600" dirty="0"/>
          </a:p>
          <a:p>
            <a:pPr>
              <a:spcBef>
                <a:spcPts val="0"/>
              </a:spcBef>
              <a:buFont typeface="Arial" pitchFamily="34" charset="0"/>
              <a:buChar char="•"/>
            </a:pPr>
            <a:endParaRPr lang="en-US" sz="1800" dirty="0"/>
          </a:p>
          <a:p>
            <a:pPr>
              <a:spcBef>
                <a:spcPts val="0"/>
              </a:spcBef>
              <a:buFont typeface="Arial" pitchFamily="34" charset="0"/>
              <a:buChar char="•"/>
            </a:pPr>
            <a:endParaRPr lang="en-US" sz="1800" dirty="0"/>
          </a:p>
          <a:p>
            <a:pPr>
              <a:spcBef>
                <a:spcPts val="0"/>
              </a:spcBef>
              <a:buFont typeface="Arial" pitchFamily="34" charset="0"/>
              <a:buChar char="•"/>
            </a:pPr>
            <a:endParaRPr lang="en-US" sz="1000" dirty="0"/>
          </a:p>
          <a:p>
            <a:pPr lvl="1" algn="just">
              <a:spcBef>
                <a:spcPts val="0"/>
              </a:spcBef>
            </a:pPr>
            <a:endParaRPr lang="en-US" dirty="0"/>
          </a:p>
          <a:p>
            <a:pPr lvl="1">
              <a:spcBef>
                <a:spcPts val="0"/>
              </a:spcBef>
            </a:pPr>
            <a:endParaRPr lang="ru-RU" dirty="0"/>
          </a:p>
          <a:p>
            <a:endParaRPr lang="en-US" dirty="0"/>
          </a:p>
        </p:txBody>
      </p:sp>
    </p:spTree>
    <p:extLst>
      <p:ext uri="{BB962C8B-B14F-4D97-AF65-F5344CB8AC3E}">
        <p14:creationId xmlns:p14="http://schemas.microsoft.com/office/powerpoint/2010/main" val="1602878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34DACC3-9742-4940-92E6-4CAB853A3218}" type="slidenum">
              <a:rPr lang="en-US" smtClean="0"/>
              <a:pPr/>
              <a:t>8</a:t>
            </a:fld>
            <a:endParaRPr lang="en-US" dirty="0"/>
          </a:p>
        </p:txBody>
      </p:sp>
      <p:sp>
        <p:nvSpPr>
          <p:cNvPr id="2" name="Title 1"/>
          <p:cNvSpPr>
            <a:spLocks noGrp="1"/>
          </p:cNvSpPr>
          <p:nvPr>
            <p:ph type="title" idx="4294967295"/>
          </p:nvPr>
        </p:nvSpPr>
        <p:spPr>
          <a:xfrm>
            <a:off x="508545" y="365125"/>
            <a:ext cx="8412162" cy="400050"/>
          </a:xfrm>
          <a:prstGeom prst="rect">
            <a:avLst/>
          </a:prstGeom>
        </p:spPr>
        <p:txBody>
          <a:bodyPr/>
          <a:lstStyle/>
          <a:p>
            <a:r>
              <a:rPr lang="en-US" dirty="0"/>
              <a:t>CBW Act sanctions: second stage (1)</a:t>
            </a:r>
          </a:p>
        </p:txBody>
      </p:sp>
      <p:sp>
        <p:nvSpPr>
          <p:cNvPr id="5" name="Content Placeholder 4"/>
          <p:cNvSpPr>
            <a:spLocks noGrp="1"/>
          </p:cNvSpPr>
          <p:nvPr>
            <p:ph sz="quarter" idx="4294967295"/>
          </p:nvPr>
        </p:nvSpPr>
        <p:spPr>
          <a:xfrm>
            <a:off x="338138" y="903150"/>
            <a:ext cx="8668702" cy="5492256"/>
          </a:xfrm>
          <a:prstGeom prst="rect">
            <a:avLst/>
          </a:prstGeom>
        </p:spPr>
        <p:txBody>
          <a:bodyPr>
            <a:normAutofit fontScale="85000" lnSpcReduction="10000"/>
          </a:bodyPr>
          <a:lstStyle/>
          <a:p>
            <a:pPr marL="182880" lvl="1" indent="-182880">
              <a:spcBef>
                <a:spcPts val="1000"/>
              </a:spcBef>
              <a:buClr>
                <a:schemeClr val="accent1"/>
              </a:buClr>
              <a:buFont typeface="Arial"/>
              <a:buChar char="•"/>
            </a:pPr>
            <a:r>
              <a:rPr lang="en-GB" sz="1900" dirty="0"/>
              <a:t>Second stage sanctions will be imposed in 90 days (~ 25 November 2018), unless the US administration certifies that:</a:t>
            </a:r>
          </a:p>
          <a:p>
            <a:pPr marL="365760" lvl="2">
              <a:spcBef>
                <a:spcPts val="1000"/>
              </a:spcBef>
              <a:buClr>
                <a:schemeClr val="accent1"/>
              </a:buClr>
              <a:buFont typeface="Arial"/>
              <a:buChar char="•"/>
            </a:pPr>
            <a:r>
              <a:rPr lang="en-GB" sz="1600" dirty="0"/>
              <a:t>The RF government has stopped using C/B weapons</a:t>
            </a:r>
          </a:p>
          <a:p>
            <a:pPr marL="365760" lvl="2">
              <a:spcBef>
                <a:spcPts val="1000"/>
              </a:spcBef>
              <a:buClr>
                <a:schemeClr val="accent1"/>
              </a:buClr>
              <a:buFont typeface="Arial"/>
              <a:buChar char="•"/>
            </a:pPr>
            <a:r>
              <a:rPr lang="en-GB" sz="1600" dirty="0"/>
              <a:t>The RF government has provided reliable assurances that it will not use C/B weapons</a:t>
            </a:r>
          </a:p>
          <a:p>
            <a:pPr marL="365760" lvl="2">
              <a:spcBef>
                <a:spcPts val="1000"/>
              </a:spcBef>
              <a:buClr>
                <a:schemeClr val="accent1"/>
              </a:buClr>
              <a:buFont typeface="Arial"/>
              <a:buChar char="•"/>
            </a:pPr>
            <a:r>
              <a:rPr lang="en-GB" sz="1600" dirty="0"/>
              <a:t>The RF government is willing to allow on-site verification by UN/neutral inspectors</a:t>
            </a:r>
            <a:r>
              <a:rPr lang="en-GB" sz="1700" dirty="0"/>
              <a:t>.</a:t>
            </a:r>
          </a:p>
          <a:p>
            <a:pPr marL="182880" lvl="2" indent="0">
              <a:spcBef>
                <a:spcPts val="1000"/>
              </a:spcBef>
              <a:buClr>
                <a:schemeClr val="accent1"/>
              </a:buClr>
              <a:buNone/>
            </a:pPr>
            <a:r>
              <a:rPr lang="en-GB" sz="1700" dirty="0"/>
              <a:t>Very doubtful that RF government will agree to any of these terms.</a:t>
            </a:r>
          </a:p>
          <a:p>
            <a:pPr marL="182880" lvl="1">
              <a:spcBef>
                <a:spcPts val="1000"/>
              </a:spcBef>
              <a:buClr>
                <a:schemeClr val="accent1"/>
              </a:buClr>
              <a:buFont typeface="Arial"/>
              <a:buChar char="•"/>
            </a:pPr>
            <a:r>
              <a:rPr lang="en-GB" sz="1900" dirty="0"/>
              <a:t>For second stage, US administration must, after consulting with Congress, impose at least </a:t>
            </a:r>
            <a:r>
              <a:rPr lang="en-GB" sz="1900" u="sng" dirty="0"/>
              <a:t>three</a:t>
            </a:r>
            <a:r>
              <a:rPr lang="en-GB" sz="1900" dirty="0"/>
              <a:t> of the following sanctions:</a:t>
            </a:r>
          </a:p>
          <a:p>
            <a:pPr marL="365760" lvl="2">
              <a:spcBef>
                <a:spcPts val="1000"/>
              </a:spcBef>
              <a:buClr>
                <a:schemeClr val="accent1"/>
              </a:buClr>
              <a:buFont typeface="Arial"/>
              <a:buChar char="•"/>
            </a:pPr>
            <a:r>
              <a:rPr lang="en-GB" sz="1600" dirty="0"/>
              <a:t>Opposing loans &amp; technical assistance to Russia by multilateral financial institutions</a:t>
            </a:r>
          </a:p>
          <a:p>
            <a:pPr marL="365760" lvl="2">
              <a:spcBef>
                <a:spcPts val="1000"/>
              </a:spcBef>
              <a:buClr>
                <a:schemeClr val="accent1"/>
              </a:buClr>
              <a:buFont typeface="Arial"/>
              <a:buChar char="•"/>
            </a:pPr>
            <a:r>
              <a:rPr lang="en-GB" sz="1600" dirty="0"/>
              <a:t>Prohibition on US banks making any loans to Russian government, except loans for food &amp; agricultural exports and under existing agreements</a:t>
            </a:r>
          </a:p>
          <a:p>
            <a:pPr marL="548640" lvl="3">
              <a:spcBef>
                <a:spcPts val="1000"/>
              </a:spcBef>
              <a:buClr>
                <a:schemeClr val="accent1"/>
              </a:buClr>
              <a:buFont typeface="Arial"/>
              <a:buChar char="•"/>
            </a:pPr>
            <a:r>
              <a:rPr lang="en-GB" sz="1500" dirty="0"/>
              <a:t>Likely would reach US bank purchases of new sovereign debt. But private commercial lending not restricted.</a:t>
            </a:r>
          </a:p>
          <a:p>
            <a:pPr marL="365760" lvl="2">
              <a:spcBef>
                <a:spcPts val="1000"/>
              </a:spcBef>
              <a:buClr>
                <a:schemeClr val="accent1"/>
              </a:buClr>
              <a:buFont typeface="Arial"/>
              <a:buChar char="•"/>
            </a:pPr>
            <a:r>
              <a:rPr lang="en-GB" sz="1600" dirty="0"/>
              <a:t>Prohibition on all US exports to Russia (except food &amp; agricultural products) </a:t>
            </a:r>
          </a:p>
          <a:p>
            <a:pPr marL="365760" lvl="2">
              <a:spcBef>
                <a:spcPts val="1000"/>
              </a:spcBef>
              <a:buClr>
                <a:schemeClr val="accent1"/>
              </a:buClr>
              <a:buFont typeface="Arial"/>
              <a:buChar char="•"/>
            </a:pPr>
            <a:r>
              <a:rPr lang="en-GB" sz="1600" dirty="0"/>
              <a:t>Restrictions on imports into US from Russia (except under existing agreements; may include energy products)</a:t>
            </a:r>
          </a:p>
          <a:p>
            <a:pPr marL="365760" lvl="2">
              <a:spcBef>
                <a:spcPts val="1000"/>
              </a:spcBef>
              <a:buClr>
                <a:schemeClr val="accent1"/>
              </a:buClr>
              <a:buFont typeface="Arial"/>
              <a:buChar char="•"/>
            </a:pPr>
            <a:r>
              <a:rPr lang="en-GB" sz="1600" dirty="0"/>
              <a:t>Downgrading of diplomatic relations</a:t>
            </a:r>
          </a:p>
          <a:p>
            <a:pPr marL="365760" lvl="2">
              <a:spcBef>
                <a:spcPts val="1000"/>
              </a:spcBef>
              <a:buClr>
                <a:schemeClr val="accent1"/>
              </a:buClr>
              <a:buFont typeface="Arial"/>
              <a:buChar char="•"/>
            </a:pPr>
            <a:r>
              <a:rPr lang="en-GB" sz="1600" dirty="0"/>
              <a:t>Suspension of flights by Russian state-owned carriers (Aeroflot) to the US</a:t>
            </a:r>
          </a:p>
          <a:p>
            <a:pPr marL="182880" lvl="1">
              <a:spcBef>
                <a:spcPts val="1000"/>
              </a:spcBef>
              <a:buClr>
                <a:schemeClr val="accent1"/>
              </a:buClr>
              <a:buFont typeface="Arial"/>
              <a:buChar char="•"/>
            </a:pPr>
            <a:r>
              <a:rPr lang="en-GB" sz="1900" dirty="0"/>
              <a:t>Contract sanctity: performance of contracts entered into before first stage is allowed, unless US government specifically extends sanctions to such contracts</a:t>
            </a:r>
          </a:p>
          <a:p>
            <a:pPr marL="182880" lvl="2" indent="0">
              <a:spcBef>
                <a:spcPts val="1000"/>
              </a:spcBef>
              <a:buClr>
                <a:schemeClr val="accent1"/>
              </a:buClr>
              <a:buNone/>
            </a:pPr>
            <a:endParaRPr lang="en-GB" sz="1700" dirty="0"/>
          </a:p>
          <a:p>
            <a:pPr marL="365760" lvl="2">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365760" lvl="2">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6372" lvl="1" indent="0">
              <a:buNone/>
            </a:pPr>
            <a:endParaRPr lang="ru-RU" sz="2200" dirty="0"/>
          </a:p>
          <a:p>
            <a:pPr>
              <a:spcBef>
                <a:spcPts val="0"/>
              </a:spcBef>
            </a:pPr>
            <a:endParaRPr lang="ru-RU" sz="1100" dirty="0"/>
          </a:p>
          <a:p>
            <a:pPr lvl="1">
              <a:spcBef>
                <a:spcPts val="0"/>
              </a:spcBef>
            </a:pPr>
            <a:endParaRPr lang="ru-RU" sz="1900" dirty="0">
              <a:solidFill>
                <a:srgbClr val="A30B35"/>
              </a:solidFill>
            </a:endParaRPr>
          </a:p>
          <a:p>
            <a:pPr marL="0" indent="0">
              <a:spcBef>
                <a:spcPts val="0"/>
              </a:spcBef>
              <a:buNone/>
            </a:pPr>
            <a:endParaRPr lang="en-US" sz="1800" dirty="0"/>
          </a:p>
          <a:p>
            <a:pPr lvl="1">
              <a:spcBef>
                <a:spcPts val="0"/>
              </a:spcBef>
            </a:pPr>
            <a:endParaRPr lang="en-US" dirty="0"/>
          </a:p>
          <a:p>
            <a:pPr lvl="1">
              <a:spcBef>
                <a:spcPts val="0"/>
              </a:spcBef>
            </a:pPr>
            <a:endParaRPr lang="en-US" sz="1600" dirty="0"/>
          </a:p>
          <a:p>
            <a:pPr lvl="1">
              <a:spcBef>
                <a:spcPts val="0"/>
              </a:spcBef>
            </a:pPr>
            <a:endParaRPr lang="en-US" sz="1600" dirty="0"/>
          </a:p>
          <a:p>
            <a:pPr>
              <a:spcBef>
                <a:spcPts val="0"/>
              </a:spcBef>
              <a:buFont typeface="Arial" pitchFamily="34" charset="0"/>
              <a:buChar char="•"/>
            </a:pPr>
            <a:endParaRPr lang="en-US" sz="1800" dirty="0"/>
          </a:p>
          <a:p>
            <a:pPr>
              <a:spcBef>
                <a:spcPts val="0"/>
              </a:spcBef>
              <a:buFont typeface="Arial" pitchFamily="34" charset="0"/>
              <a:buChar char="•"/>
            </a:pPr>
            <a:endParaRPr lang="en-US" sz="1800" dirty="0"/>
          </a:p>
          <a:p>
            <a:pPr>
              <a:spcBef>
                <a:spcPts val="0"/>
              </a:spcBef>
              <a:buFont typeface="Arial" pitchFamily="34" charset="0"/>
              <a:buChar char="•"/>
            </a:pPr>
            <a:endParaRPr lang="en-US" sz="1000" dirty="0"/>
          </a:p>
          <a:p>
            <a:pPr lvl="1" algn="just">
              <a:spcBef>
                <a:spcPts val="0"/>
              </a:spcBef>
            </a:pPr>
            <a:endParaRPr lang="en-US" dirty="0"/>
          </a:p>
          <a:p>
            <a:pPr lvl="1">
              <a:spcBef>
                <a:spcPts val="0"/>
              </a:spcBef>
            </a:pPr>
            <a:endParaRPr lang="ru-RU" dirty="0"/>
          </a:p>
          <a:p>
            <a:endParaRPr lang="en-US" dirty="0"/>
          </a:p>
        </p:txBody>
      </p:sp>
    </p:spTree>
    <p:extLst>
      <p:ext uri="{BB962C8B-B14F-4D97-AF65-F5344CB8AC3E}">
        <p14:creationId xmlns:p14="http://schemas.microsoft.com/office/powerpoint/2010/main" val="648708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34DACC3-9742-4940-92E6-4CAB853A3218}" type="slidenum">
              <a:rPr lang="en-US" smtClean="0"/>
              <a:pPr/>
              <a:t>9</a:t>
            </a:fld>
            <a:endParaRPr lang="en-US" dirty="0"/>
          </a:p>
        </p:txBody>
      </p:sp>
      <p:sp>
        <p:nvSpPr>
          <p:cNvPr id="2" name="Title 1"/>
          <p:cNvSpPr>
            <a:spLocks noGrp="1"/>
          </p:cNvSpPr>
          <p:nvPr>
            <p:ph type="title" idx="4294967295"/>
          </p:nvPr>
        </p:nvSpPr>
        <p:spPr>
          <a:xfrm>
            <a:off x="508545" y="365125"/>
            <a:ext cx="8412162" cy="400050"/>
          </a:xfrm>
          <a:prstGeom prst="rect">
            <a:avLst/>
          </a:prstGeom>
        </p:spPr>
        <p:txBody>
          <a:bodyPr/>
          <a:lstStyle/>
          <a:p>
            <a:r>
              <a:rPr lang="en-US" dirty="0"/>
              <a:t>CBW Act sanctions: second stage (2)</a:t>
            </a:r>
          </a:p>
        </p:txBody>
      </p:sp>
      <p:sp>
        <p:nvSpPr>
          <p:cNvPr id="5" name="Content Placeholder 4"/>
          <p:cNvSpPr>
            <a:spLocks noGrp="1"/>
          </p:cNvSpPr>
          <p:nvPr>
            <p:ph sz="quarter" idx="4294967295"/>
          </p:nvPr>
        </p:nvSpPr>
        <p:spPr>
          <a:xfrm>
            <a:off x="338138" y="900924"/>
            <a:ext cx="8667639" cy="5372284"/>
          </a:xfrm>
          <a:prstGeom prst="rect">
            <a:avLst/>
          </a:prstGeom>
        </p:spPr>
        <p:txBody>
          <a:bodyPr>
            <a:normAutofit lnSpcReduction="10000"/>
          </a:bodyPr>
          <a:lstStyle/>
          <a:p>
            <a:pPr lvl="1">
              <a:spcBef>
                <a:spcPts val="0"/>
              </a:spcBef>
            </a:pPr>
            <a:endParaRPr lang="ru-RU" sz="1100" dirty="0"/>
          </a:p>
          <a:p>
            <a:pPr marL="182880" lvl="1" indent="-182880">
              <a:spcBef>
                <a:spcPts val="1000"/>
              </a:spcBef>
              <a:buClr>
                <a:schemeClr val="accent1"/>
              </a:buClr>
              <a:buFont typeface="Arial"/>
              <a:buChar char="•"/>
            </a:pPr>
            <a:r>
              <a:rPr lang="en-GB" sz="2100" dirty="0"/>
              <a:t>S</a:t>
            </a:r>
            <a:r>
              <a:rPr lang="en-GB" dirty="0"/>
              <a:t>econd stage sanctions (like first stage) will endure for at least one year, but may be lifted if the RF government takes the 3 corrective steps mentioned above </a:t>
            </a:r>
            <a:r>
              <a:rPr lang="en-GB" u="sng" dirty="0"/>
              <a:t>and</a:t>
            </a:r>
            <a:r>
              <a:rPr lang="en-GB" dirty="0"/>
              <a:t> makes restitution to persons affected by use of C/B weapons.  (Again, v. doubtful.)</a:t>
            </a:r>
          </a:p>
          <a:p>
            <a:pPr marL="182880" lvl="1">
              <a:spcBef>
                <a:spcPts val="1000"/>
              </a:spcBef>
              <a:buClr>
                <a:schemeClr val="accent1"/>
              </a:buClr>
              <a:buFont typeface="Arial"/>
              <a:buChar char="•"/>
            </a:pPr>
            <a:r>
              <a:rPr lang="en-GB" dirty="0"/>
              <a:t>The government may waive or limit the scope of any sanction on US national security grounds, but must explain the action to Congress.</a:t>
            </a:r>
          </a:p>
          <a:p>
            <a:pPr marL="182880" lvl="1">
              <a:spcBef>
                <a:spcPts val="1000"/>
              </a:spcBef>
              <a:buClr>
                <a:schemeClr val="accent1"/>
              </a:buClr>
              <a:buFont typeface="Arial"/>
              <a:buChar char="•"/>
            </a:pPr>
            <a:r>
              <a:rPr lang="en-GB" dirty="0"/>
              <a:t>Some sanctions are obviously more severe than others.  </a:t>
            </a:r>
          </a:p>
          <a:p>
            <a:pPr marL="365760" lvl="2">
              <a:spcBef>
                <a:spcPts val="1000"/>
              </a:spcBef>
              <a:buClr>
                <a:schemeClr val="accent1"/>
              </a:buClr>
              <a:buFont typeface="Arial"/>
              <a:buChar char="•"/>
            </a:pPr>
            <a:r>
              <a:rPr lang="en-GB" dirty="0"/>
              <a:t>A ban on new RF government debt, and dealing in new RF sovereign debt, would impose a drag on the Russian economy (and likely the global economy). The administration previously signalled in its CAATSA s. 242 report that it was concerned about such secondary effects.</a:t>
            </a:r>
          </a:p>
          <a:p>
            <a:pPr marL="365760" lvl="2">
              <a:spcBef>
                <a:spcPts val="1000"/>
              </a:spcBef>
              <a:buClr>
                <a:schemeClr val="accent1"/>
              </a:buClr>
              <a:buFont typeface="Arial"/>
              <a:buChar char="•"/>
            </a:pPr>
            <a:r>
              <a:rPr lang="en-GB" dirty="0"/>
              <a:t>Although US-Russia trade flows are already down (and were always much lower than EU-</a:t>
            </a:r>
            <a:br>
              <a:rPr lang="en-GB" dirty="0"/>
            </a:br>
            <a:r>
              <a:rPr lang="en-GB" dirty="0"/>
              <a:t>Russia trade), a ban on US exports to Russia would still be the most severe step, as it would (</a:t>
            </a:r>
            <a:r>
              <a:rPr lang="en-GB" dirty="0" err="1"/>
              <a:t>i</a:t>
            </a:r>
            <a:r>
              <a:rPr lang="en-GB" dirty="0"/>
              <a:t>) cause immense headaches for European &amp; Asian manufacturers under the re-export regulations; and (ii) potentially trigger defaults under some agreements (e.g. financial covenants) prohibiting dealings in embargoed countries</a:t>
            </a:r>
          </a:p>
          <a:p>
            <a:pPr marL="182880" lvl="1">
              <a:spcBef>
                <a:spcPts val="1000"/>
              </a:spcBef>
              <a:buClr>
                <a:schemeClr val="accent1"/>
              </a:buClr>
              <a:buFont typeface="Arial"/>
              <a:buChar char="•"/>
            </a:pPr>
            <a:r>
              <a:rPr lang="en-GB" dirty="0"/>
              <a:t>Trump administration’s implementation of CAATSA and CBW Act stage one sanctions suggest it will not seek aggressive implementation, but (</a:t>
            </a:r>
            <a:r>
              <a:rPr lang="en-GB" dirty="0" err="1"/>
              <a:t>i</a:t>
            </a:r>
            <a:r>
              <a:rPr lang="en-GB" dirty="0"/>
              <a:t>) the administration’s sanctions policy is not predictable; and (ii) it is under significant pressure by Congress.  New attention to </a:t>
            </a:r>
            <a:r>
              <a:rPr lang="en-GB" dirty="0" err="1"/>
              <a:t>Skripal</a:t>
            </a:r>
            <a:r>
              <a:rPr lang="en-GB" dirty="0"/>
              <a:t>/Salisbury poisoning may also play a role.</a:t>
            </a:r>
          </a:p>
          <a:p>
            <a:pPr marL="365760" lvl="2">
              <a:spcBef>
                <a:spcPts val="1000"/>
              </a:spcBef>
              <a:buClr>
                <a:schemeClr val="accent1"/>
              </a:buClr>
              <a:buFont typeface="Arial"/>
              <a:buChar char="•"/>
            </a:pPr>
            <a:endParaRPr lang="en-GB" sz="1700" dirty="0"/>
          </a:p>
          <a:p>
            <a:pPr marL="182880" lvl="2" indent="0">
              <a:spcBef>
                <a:spcPts val="1000"/>
              </a:spcBef>
              <a:buClr>
                <a:schemeClr val="accent1"/>
              </a:buClr>
              <a:buNone/>
            </a:pPr>
            <a:endParaRPr lang="en-GB" sz="1700" dirty="0"/>
          </a:p>
          <a:p>
            <a:pPr marL="365760" lvl="2">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365760" lvl="2">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2880" lvl="1" indent="-182880">
              <a:spcBef>
                <a:spcPts val="1000"/>
              </a:spcBef>
              <a:buClr>
                <a:schemeClr val="accent1"/>
              </a:buClr>
              <a:buFont typeface="Arial"/>
              <a:buChar char="•"/>
            </a:pPr>
            <a:endParaRPr lang="en-GB" dirty="0"/>
          </a:p>
          <a:p>
            <a:pPr marL="186372" lvl="1" indent="0">
              <a:buNone/>
            </a:pPr>
            <a:endParaRPr lang="ru-RU" sz="2200" dirty="0"/>
          </a:p>
          <a:p>
            <a:pPr>
              <a:spcBef>
                <a:spcPts val="0"/>
              </a:spcBef>
            </a:pPr>
            <a:endParaRPr lang="ru-RU" sz="1100" dirty="0"/>
          </a:p>
          <a:p>
            <a:pPr lvl="1">
              <a:spcBef>
                <a:spcPts val="0"/>
              </a:spcBef>
            </a:pPr>
            <a:endParaRPr lang="ru-RU" sz="1900" dirty="0">
              <a:solidFill>
                <a:srgbClr val="A30B35"/>
              </a:solidFill>
            </a:endParaRPr>
          </a:p>
          <a:p>
            <a:pPr marL="0" indent="0">
              <a:spcBef>
                <a:spcPts val="0"/>
              </a:spcBef>
              <a:buNone/>
            </a:pPr>
            <a:endParaRPr lang="en-US" sz="1800" dirty="0"/>
          </a:p>
          <a:p>
            <a:pPr lvl="1">
              <a:spcBef>
                <a:spcPts val="0"/>
              </a:spcBef>
            </a:pPr>
            <a:endParaRPr lang="en-US" dirty="0"/>
          </a:p>
          <a:p>
            <a:pPr lvl="1">
              <a:spcBef>
                <a:spcPts val="0"/>
              </a:spcBef>
            </a:pPr>
            <a:endParaRPr lang="en-US" sz="1600" dirty="0"/>
          </a:p>
          <a:p>
            <a:pPr lvl="1">
              <a:spcBef>
                <a:spcPts val="0"/>
              </a:spcBef>
            </a:pPr>
            <a:endParaRPr lang="en-US" sz="1600" dirty="0"/>
          </a:p>
          <a:p>
            <a:pPr>
              <a:spcBef>
                <a:spcPts val="0"/>
              </a:spcBef>
              <a:buFont typeface="Arial" pitchFamily="34" charset="0"/>
              <a:buChar char="•"/>
            </a:pPr>
            <a:endParaRPr lang="en-US" sz="1800" dirty="0"/>
          </a:p>
          <a:p>
            <a:pPr>
              <a:spcBef>
                <a:spcPts val="0"/>
              </a:spcBef>
              <a:buFont typeface="Arial" pitchFamily="34" charset="0"/>
              <a:buChar char="•"/>
            </a:pPr>
            <a:endParaRPr lang="en-US" sz="1800" dirty="0"/>
          </a:p>
          <a:p>
            <a:pPr>
              <a:spcBef>
                <a:spcPts val="0"/>
              </a:spcBef>
              <a:buFont typeface="Arial" pitchFamily="34" charset="0"/>
              <a:buChar char="•"/>
            </a:pPr>
            <a:endParaRPr lang="en-US" sz="1000" dirty="0"/>
          </a:p>
          <a:p>
            <a:pPr lvl="1" algn="just">
              <a:spcBef>
                <a:spcPts val="0"/>
              </a:spcBef>
            </a:pPr>
            <a:endParaRPr lang="en-US" dirty="0"/>
          </a:p>
          <a:p>
            <a:pPr lvl="1">
              <a:spcBef>
                <a:spcPts val="0"/>
              </a:spcBef>
            </a:pPr>
            <a:endParaRPr lang="ru-RU" dirty="0"/>
          </a:p>
          <a:p>
            <a:endParaRPr lang="en-US" dirty="0"/>
          </a:p>
        </p:txBody>
      </p:sp>
    </p:spTree>
    <p:extLst>
      <p:ext uri="{BB962C8B-B14F-4D97-AF65-F5344CB8AC3E}">
        <p14:creationId xmlns:p14="http://schemas.microsoft.com/office/powerpoint/2010/main" val="3150933900"/>
      </p:ext>
    </p:extLst>
  </p:cSld>
  <p:clrMapOvr>
    <a:masterClrMapping/>
  </p:clrMapOvr>
</p:sld>
</file>

<file path=ppt/theme/theme1.xml><?xml version="1.0" encoding="utf-8"?>
<a:theme xmlns:a="http://schemas.openxmlformats.org/drawingml/2006/main" name="Dentons Presentation">
  <a:themeElements>
    <a:clrScheme name="Dentons new Oct 2015">
      <a:dk1>
        <a:srgbClr val="565A5C"/>
      </a:dk1>
      <a:lt1>
        <a:srgbClr val="FFFFFF"/>
      </a:lt1>
      <a:dk2>
        <a:srgbClr val="6E2D91"/>
      </a:dk2>
      <a:lt2>
        <a:srgbClr val="A2A4A3"/>
      </a:lt2>
      <a:accent1>
        <a:srgbClr val="5B1F69"/>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Dacheng-Dentons (SimSun)">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ntons Presentation">
  <a:themeElements>
    <a:clrScheme name="Dentons new Oct 2015">
      <a:dk1>
        <a:srgbClr val="565A5C"/>
      </a:dk1>
      <a:lt1>
        <a:srgbClr val="FFFFFF"/>
      </a:lt1>
      <a:dk2>
        <a:srgbClr val="6E2D91"/>
      </a:dk2>
      <a:lt2>
        <a:srgbClr val="A2A4A3"/>
      </a:lt2>
      <a:accent1>
        <a:srgbClr val="5B1F69"/>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Dacheng-Dentons (SimSun)">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Dentons Presentation">
  <a:themeElements>
    <a:clrScheme name="Dentons new Oct 2015">
      <a:dk1>
        <a:srgbClr val="565A5C"/>
      </a:dk1>
      <a:lt1>
        <a:srgbClr val="FFFFFF"/>
      </a:lt1>
      <a:dk2>
        <a:srgbClr val="6E2D91"/>
      </a:dk2>
      <a:lt2>
        <a:srgbClr val="A2A4A3"/>
      </a:lt2>
      <a:accent1>
        <a:srgbClr val="5B1F69"/>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Dacheng-Dentons (SimSun)">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942A44E83C1914A8081FADAA05A586B" ma:contentTypeVersion="7" ma:contentTypeDescription="Create a new document." ma:contentTypeScope="" ma:versionID="418dfd78b52d0fe7184d332ab74c683c">
  <xsd:schema xmlns:xsd="http://www.w3.org/2001/XMLSchema" xmlns:xs="http://www.w3.org/2001/XMLSchema" xmlns:p="http://schemas.microsoft.com/office/2006/metadata/properties" xmlns:ns2="95368422-b6d3-4782-970a-6814e970f139" xmlns:ns3="adc72870-c076-483a-84a6-bff002353ea0" targetNamespace="http://schemas.microsoft.com/office/2006/metadata/properties" ma:root="true" ma:fieldsID="3bb6bfeefb6c3fdbe7884168cd888a2c" ns2:_="" ns3:_="">
    <xsd:import namespace="95368422-b6d3-4782-970a-6814e970f139"/>
    <xsd:import namespace="adc72870-c076-483a-84a6-bff002353ea0"/>
    <xsd:element name="properties">
      <xsd:complexType>
        <xsd:sequence>
          <xsd:element name="documentManagement">
            <xsd:complexType>
              <xsd:all>
                <xsd:element ref="ns2:SharedWithUsers" minOccurs="0"/>
                <xsd:element ref="ns3:MediaServiceMetadata" minOccurs="0"/>
                <xsd:element ref="ns3:MediaServiceFastMetadata" minOccurs="0"/>
                <xsd:element ref="ns2:SharedWithDetails" minOccurs="0"/>
                <xsd:element ref="ns3:MediaServiceDateTake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368422-b6d3-4782-970a-6814e970f13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dc72870-c076-483a-84a6-bff002353ea0" elementFormDefault="qualified">
    <xsd:import namespace="http://schemas.microsoft.com/office/2006/documentManagement/types"/>
    <xsd:import namespace="http://schemas.microsoft.com/office/infopath/2007/PartnerControls"/>
    <xsd:element name="MediaServiceMetadata" ma:index="9" nillable="true" ma:displayName="MediaServiceMetadata" ma:description="" ma:hidden="true" ma:internalName="MediaServiceMetadata" ma:readOnly="true">
      <xsd:simpleType>
        <xsd:restriction base="dms:Note"/>
      </xsd:simpleType>
    </xsd:element>
    <xsd:element name="MediaServiceFastMetadata" ma:index="10"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A103A8-DFE4-428B-ABC0-C047D81F9357}">
  <ds:schemaRefs>
    <ds:schemaRef ds:uri="http://purl.org/dc/elements/1.1/"/>
    <ds:schemaRef ds:uri="http://schemas.microsoft.com/office/2006/metadata/properties"/>
    <ds:schemaRef ds:uri="adc72870-c076-483a-84a6-bff002353ea0"/>
    <ds:schemaRef ds:uri="http://purl.org/dc/dcmitype/"/>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95368422-b6d3-4782-970a-6814e970f139"/>
    <ds:schemaRef ds:uri="http://www.w3.org/XML/1998/namespace"/>
  </ds:schemaRefs>
</ds:datastoreItem>
</file>

<file path=customXml/itemProps2.xml><?xml version="1.0" encoding="utf-8"?>
<ds:datastoreItem xmlns:ds="http://schemas.openxmlformats.org/officeDocument/2006/customXml" ds:itemID="{18B84D75-A7DB-464A-90F9-8888DAB7F5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368422-b6d3-4782-970a-6814e970f139"/>
    <ds:schemaRef ds:uri="adc72870-c076-483a-84a6-bff002353e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D0F3968-0AC1-4C79-A0D5-BD950461E5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2558</Words>
  <Application>Microsoft Office PowerPoint</Application>
  <PresentationFormat>On-screen Show (4:3)</PresentationFormat>
  <Paragraphs>253</Paragraphs>
  <Slides>13</Slides>
  <Notes>13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13</vt:i4>
      </vt:variant>
    </vt:vector>
  </HeadingPairs>
  <TitlesOfParts>
    <vt:vector size="19" baseType="lpstr">
      <vt:lpstr>SimSun</vt:lpstr>
      <vt:lpstr>Arial</vt:lpstr>
      <vt:lpstr>Calibri</vt:lpstr>
      <vt:lpstr>Dentons Presentation</vt:lpstr>
      <vt:lpstr>1_Dentons Presentation</vt:lpstr>
      <vt:lpstr>2_Dentons Presentation</vt:lpstr>
      <vt:lpstr>Recent developments in sanctions targeting Russia</vt:lpstr>
      <vt:lpstr>Recent sanctions developments</vt:lpstr>
      <vt:lpstr>Update on 6 April 2018 SDN designations</vt:lpstr>
      <vt:lpstr>CAATSA developments (1)</vt:lpstr>
      <vt:lpstr>CAATSA developments (2)</vt:lpstr>
      <vt:lpstr>CBW Act sanctions: background</vt:lpstr>
      <vt:lpstr>CBW Act sanctions: first stage</vt:lpstr>
      <vt:lpstr>CBW Act sanctions: second stage (1)</vt:lpstr>
      <vt:lpstr>CBW Act sanctions: second stage (2)</vt:lpstr>
      <vt:lpstr>Pending US sanctions legislation</vt:lpstr>
      <vt:lpstr>Executive Order of 12 September 2018</vt:lpstr>
      <vt:lpstr>Other sanctions developments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developments in sanctions targeting Russia</dc:title>
  <dc:creator>Frank Van Eynde</dc:creator>
  <cp:lastModifiedBy>Frank Van Eynde</cp:lastModifiedBy>
  <cp:revision>1</cp:revision>
  <dcterms:modified xsi:type="dcterms:W3CDTF">2018-10-12T08:34:04Z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0x010100E942A44E83C1914A8081FADAA05A586B</vt:lpwstr>
  </property>
</Properties>
</file>